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89" r:id="rId2"/>
    <p:sldId id="377" r:id="rId3"/>
    <p:sldId id="390" r:id="rId4"/>
    <p:sldId id="363" r:id="rId5"/>
    <p:sldId id="364" r:id="rId6"/>
    <p:sldId id="365" r:id="rId7"/>
    <p:sldId id="366" r:id="rId8"/>
    <p:sldId id="367" r:id="rId9"/>
    <p:sldId id="368" r:id="rId10"/>
    <p:sldId id="369" r:id="rId11"/>
    <p:sldId id="351" r:id="rId12"/>
    <p:sldId id="335" r:id="rId13"/>
    <p:sldId id="336" r:id="rId14"/>
    <p:sldId id="379" r:id="rId15"/>
    <p:sldId id="383" r:id="rId16"/>
    <p:sldId id="385" r:id="rId17"/>
    <p:sldId id="388" r:id="rId18"/>
    <p:sldId id="382" r:id="rId19"/>
    <p:sldId id="391" r:id="rId20"/>
    <p:sldId id="392" r:id="rId21"/>
    <p:sldId id="393" r:id="rId22"/>
    <p:sldId id="394" r:id="rId23"/>
    <p:sldId id="395" r:id="rId24"/>
    <p:sldId id="396" r:id="rId25"/>
    <p:sldId id="397" r:id="rId26"/>
    <p:sldId id="398" r:id="rId27"/>
    <p:sldId id="399" r:id="rId28"/>
    <p:sldId id="400" r:id="rId29"/>
    <p:sldId id="4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5" d="100"/>
          <a:sy n="75" d="100"/>
        </p:scale>
        <p:origin x="27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25F20-581A-453E-BF3F-4EBDDF24ADBC}" type="datetimeFigureOut">
              <a:rPr lang="en-US" smtClean="0"/>
              <a:t>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BF8E6-973C-4128-B84A-B6217C3DF501}" type="slidenum">
              <a:rPr lang="en-US" smtClean="0"/>
              <a:t>‹#›</a:t>
            </a:fld>
            <a:endParaRPr lang="en-US"/>
          </a:p>
        </p:txBody>
      </p:sp>
    </p:spTree>
    <p:extLst>
      <p:ext uri="{BB962C8B-B14F-4D97-AF65-F5344CB8AC3E}">
        <p14:creationId xmlns:p14="http://schemas.microsoft.com/office/powerpoint/2010/main" val="847731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AF352AA-822D-4A8D-B9CD-68EF4C66F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57B146-00B7-4172-B2EC-850293EFD317}" type="slidenum">
              <a:rPr lang="en-US" altLang="en-US">
                <a:latin typeface="Times New Roman" panose="02020603050405020304" pitchFamily="18" charset="0"/>
                <a:cs typeface="Arial" panose="020B0604020202020204" pitchFamily="34" charset="0"/>
              </a:rPr>
              <a:pPr/>
              <a:t>6</a:t>
            </a:fld>
            <a:endParaRPr lang="en-US" altLang="en-US">
              <a:latin typeface="Times New Roman" panose="02020603050405020304" pitchFamily="18" charset="0"/>
              <a:cs typeface="Arial" panose="020B0604020202020204" pitchFamily="34" charset="0"/>
            </a:endParaRPr>
          </a:p>
        </p:txBody>
      </p:sp>
      <p:sp>
        <p:nvSpPr>
          <p:cNvPr id="34819" name="Rectangle 2">
            <a:extLst>
              <a:ext uri="{FF2B5EF4-FFF2-40B4-BE49-F238E27FC236}">
                <a16:creationId xmlns:a16="http://schemas.microsoft.com/office/drawing/2014/main" id="{D605693A-B3B9-444D-966B-BD159491E19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F8F8BAB-BE7D-4FCA-8F51-FA0D6A4244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6884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4217F402-1788-4768-8516-18B8407E4B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ED8E1D-06BD-4C14-86B0-4B4DDCB3FB82}" type="slidenum">
              <a:rPr lang="en-US" altLang="en-US"/>
              <a:pPr/>
              <a:t>12</a:t>
            </a:fld>
            <a:endParaRPr lang="en-US" altLang="en-US"/>
          </a:p>
        </p:txBody>
      </p:sp>
      <p:sp>
        <p:nvSpPr>
          <p:cNvPr id="36867" name="Rectangle 2">
            <a:extLst>
              <a:ext uri="{FF2B5EF4-FFF2-40B4-BE49-F238E27FC236}">
                <a16:creationId xmlns:a16="http://schemas.microsoft.com/office/drawing/2014/main" id="{248252A1-C415-445C-AED8-FD95BD5BAF4F}"/>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EE59101-870B-42DA-A546-25608EE39D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11898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B12F2BA-1999-4AA9-9004-3F8347AB5C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02128D-9EE7-41C5-B1B5-FE6A6BD7EC6B}" type="slidenum">
              <a:rPr lang="en-US" altLang="en-US"/>
              <a:pPr/>
              <a:t>13</a:t>
            </a:fld>
            <a:endParaRPr lang="en-US" altLang="en-US"/>
          </a:p>
        </p:txBody>
      </p:sp>
      <p:sp>
        <p:nvSpPr>
          <p:cNvPr id="38915" name="Rectangle 2">
            <a:extLst>
              <a:ext uri="{FF2B5EF4-FFF2-40B4-BE49-F238E27FC236}">
                <a16:creationId xmlns:a16="http://schemas.microsoft.com/office/drawing/2014/main" id="{5E03012C-3FCF-4130-A064-AA2B58D1D14F}"/>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52904530-C731-4159-AD4B-4168E43A37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357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909178-067A-4EBB-830E-E6E43489597C}" type="slidenum">
              <a:rPr lang="en-US" smtClean="0"/>
              <a:t>20</a:t>
            </a:fld>
            <a:endParaRPr lang="en-US"/>
          </a:p>
        </p:txBody>
      </p:sp>
    </p:spTree>
    <p:extLst>
      <p:ext uri="{BB962C8B-B14F-4D97-AF65-F5344CB8AC3E}">
        <p14:creationId xmlns:p14="http://schemas.microsoft.com/office/powerpoint/2010/main" val="450991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909178-067A-4EBB-830E-E6E43489597C}" type="slidenum">
              <a:rPr lang="en-US" smtClean="0"/>
              <a:t>21</a:t>
            </a:fld>
            <a:endParaRPr lang="en-US"/>
          </a:p>
        </p:txBody>
      </p:sp>
    </p:spTree>
    <p:extLst>
      <p:ext uri="{BB962C8B-B14F-4D97-AF65-F5344CB8AC3E}">
        <p14:creationId xmlns:p14="http://schemas.microsoft.com/office/powerpoint/2010/main" val="66915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909178-067A-4EBB-830E-E6E43489597C}" type="slidenum">
              <a:rPr lang="en-US" smtClean="0"/>
              <a:t>22</a:t>
            </a:fld>
            <a:endParaRPr lang="en-US"/>
          </a:p>
        </p:txBody>
      </p:sp>
    </p:spTree>
    <p:extLst>
      <p:ext uri="{BB962C8B-B14F-4D97-AF65-F5344CB8AC3E}">
        <p14:creationId xmlns:p14="http://schemas.microsoft.com/office/powerpoint/2010/main" val="360461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909178-067A-4EBB-830E-E6E43489597C}" type="slidenum">
              <a:rPr lang="en-US" smtClean="0"/>
              <a:t>23</a:t>
            </a:fld>
            <a:endParaRPr lang="en-US"/>
          </a:p>
        </p:txBody>
      </p:sp>
    </p:spTree>
    <p:extLst>
      <p:ext uri="{BB962C8B-B14F-4D97-AF65-F5344CB8AC3E}">
        <p14:creationId xmlns:p14="http://schemas.microsoft.com/office/powerpoint/2010/main" val="2235964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F786-7A00-4849-8909-6D13D46C4E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8BB202-415B-4E64-B793-5FE43696B5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2BA6CB-2442-45F8-B906-354DCFA712DA}"/>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5" name="Footer Placeholder 4">
            <a:extLst>
              <a:ext uri="{FF2B5EF4-FFF2-40B4-BE49-F238E27FC236}">
                <a16:creationId xmlns:a16="http://schemas.microsoft.com/office/drawing/2014/main" id="{E3774866-E49B-4358-BE8B-056C18CA2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22792-73B3-4962-9581-CB075932357B}"/>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2811933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9265-7477-4966-B870-6920334DE1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9EB972-7ABF-4384-944E-8F205C0DA9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644F8-83C9-4AC9-906F-521C6B377120}"/>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5" name="Footer Placeholder 4">
            <a:extLst>
              <a:ext uri="{FF2B5EF4-FFF2-40B4-BE49-F238E27FC236}">
                <a16:creationId xmlns:a16="http://schemas.microsoft.com/office/drawing/2014/main" id="{1726D0FB-57B6-42B1-BD6F-215A987C4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491B4-B9F7-49FF-8688-772FA05A92BF}"/>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105919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F962AB-BCBB-438B-8A84-33027B6491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0DB98E-49F2-47DE-99D5-4876E3ECD7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57324-5540-4912-A433-ED9E8CFA4B42}"/>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5" name="Footer Placeholder 4">
            <a:extLst>
              <a:ext uri="{FF2B5EF4-FFF2-40B4-BE49-F238E27FC236}">
                <a16:creationId xmlns:a16="http://schemas.microsoft.com/office/drawing/2014/main" id="{CAAF1788-D00B-4485-B8F7-88A1C9437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96925-186A-47E1-ACAA-76B50ACA78E4}"/>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1330558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B48E5EC-7974-410E-A79C-FE71A60E8E5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37A7428-06EA-426E-8A77-EE5702A3C2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C74BEF1-7079-4D2A-8C74-D2CAA7A8ABDF}"/>
              </a:ext>
            </a:extLst>
          </p:cNvPr>
          <p:cNvSpPr>
            <a:spLocks noGrp="1" noChangeArrowheads="1"/>
          </p:cNvSpPr>
          <p:nvPr>
            <p:ph type="sldNum" sz="quarter" idx="12"/>
          </p:nvPr>
        </p:nvSpPr>
        <p:spPr>
          <a:ln/>
        </p:spPr>
        <p:txBody>
          <a:bodyPr/>
          <a:lstStyle>
            <a:lvl1pPr>
              <a:defRPr/>
            </a:lvl1pPr>
          </a:lstStyle>
          <a:p>
            <a:fld id="{60968F94-1919-4FEE-9306-E033DD4AE9CF}" type="slidenum">
              <a:rPr lang="en-US" altLang="en-US"/>
              <a:pPr/>
              <a:t>‹#›</a:t>
            </a:fld>
            <a:endParaRPr lang="en-US" altLang="en-US"/>
          </a:p>
        </p:txBody>
      </p:sp>
    </p:spTree>
    <p:extLst>
      <p:ext uri="{BB962C8B-B14F-4D97-AF65-F5344CB8AC3E}">
        <p14:creationId xmlns:p14="http://schemas.microsoft.com/office/powerpoint/2010/main" val="290364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6C17B-648B-4C68-8BEC-ED58626DC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6A4E0-9E62-41E5-863B-0D9D0C2887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832F3-BA29-4441-A624-99550197138C}"/>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5" name="Footer Placeholder 4">
            <a:extLst>
              <a:ext uri="{FF2B5EF4-FFF2-40B4-BE49-F238E27FC236}">
                <a16:creationId xmlns:a16="http://schemas.microsoft.com/office/drawing/2014/main" id="{66878DAB-DE02-4AFE-893A-7388120A4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F47FD-61F3-4BB1-808E-6450DC37956E}"/>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348081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87CE-4C3A-49EE-8BE8-E9DB298F1E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5D8A3B-448B-4280-94CF-BE546E4C3D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369318-6DE3-40F8-9CD2-7513633A9CA3}"/>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5" name="Footer Placeholder 4">
            <a:extLst>
              <a:ext uri="{FF2B5EF4-FFF2-40B4-BE49-F238E27FC236}">
                <a16:creationId xmlns:a16="http://schemas.microsoft.com/office/drawing/2014/main" id="{9968C871-CF40-495B-948F-CDA3766A9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FCF8B-7281-4F95-B000-3480DD5EF0D3}"/>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3279363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45D7D-33F4-43F8-9328-76133F375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F40783-7FE6-4797-8095-6FD6C6EDC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C360B2-7544-45DC-BA3D-862A26D2F6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8E26B-7727-4241-9489-A37B1372F512}"/>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6" name="Footer Placeholder 5">
            <a:extLst>
              <a:ext uri="{FF2B5EF4-FFF2-40B4-BE49-F238E27FC236}">
                <a16:creationId xmlns:a16="http://schemas.microsoft.com/office/drawing/2014/main" id="{7AC379BD-F102-45DA-932D-EE49B025B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F44B18-98C4-4475-8215-5CCE5FA8746A}"/>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544433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B9C93-5F8C-469F-B396-2B23775B40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6570E3-827A-4A00-881E-EA93F8C95B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742814-D192-4196-8CE9-7CF538247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A078C7-B728-4D29-980D-374F0776B2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303569-D791-42BE-B364-7C0F35EF12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AB4896-0EF0-41C0-B253-CD1996CFCDF0}"/>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8" name="Footer Placeholder 7">
            <a:extLst>
              <a:ext uri="{FF2B5EF4-FFF2-40B4-BE49-F238E27FC236}">
                <a16:creationId xmlns:a16="http://schemas.microsoft.com/office/drawing/2014/main" id="{83B88CDF-1D88-43A7-A6F4-B5384BADC5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9F2062-9AAF-4F62-A1DF-F59D180CA7B1}"/>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100853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04299-E348-40BB-AE13-E128EA6D43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94BB99-B2A3-4BA8-BBA7-C6EB04B29B19}"/>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4" name="Footer Placeholder 3">
            <a:extLst>
              <a:ext uri="{FF2B5EF4-FFF2-40B4-BE49-F238E27FC236}">
                <a16:creationId xmlns:a16="http://schemas.microsoft.com/office/drawing/2014/main" id="{C1790B8A-56D5-4683-95D4-B2169A9113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D7E570-9021-4924-9753-3C72D9C77ECB}"/>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294005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68BCAD-E9FE-431F-8BFD-232982FBDD15}"/>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3" name="Footer Placeholder 2">
            <a:extLst>
              <a:ext uri="{FF2B5EF4-FFF2-40B4-BE49-F238E27FC236}">
                <a16:creationId xmlns:a16="http://schemas.microsoft.com/office/drawing/2014/main" id="{4E946CAD-F4B9-46DD-9675-DC31A1CBEE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A0B65B-FCDE-4835-9E27-2D0E43030C7D}"/>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112538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0DB9-65B0-4B56-AAB5-E908F6C6B0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9666F3-9B41-4B75-914F-33B76894BE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56E523-384B-480C-9CE3-A30C9FFBC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E065-4DD0-47F2-A7CC-B2A9DDCAFDAB}"/>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6" name="Footer Placeholder 5">
            <a:extLst>
              <a:ext uri="{FF2B5EF4-FFF2-40B4-BE49-F238E27FC236}">
                <a16:creationId xmlns:a16="http://schemas.microsoft.com/office/drawing/2014/main" id="{027FD632-3FB0-416C-A57D-483024E206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578D1-AB4B-4D4F-A6A4-FBF87AAC8B65}"/>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317180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30818-FC19-4C02-95D7-ADC0BB390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6EE8EB-0D85-43CA-AD12-949ED8272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9755CA-981F-4D76-98BD-FAB48A96A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6C6C8-E668-46A7-88B4-C1C85DA119CC}"/>
              </a:ext>
            </a:extLst>
          </p:cNvPr>
          <p:cNvSpPr>
            <a:spLocks noGrp="1"/>
          </p:cNvSpPr>
          <p:nvPr>
            <p:ph type="dt" sz="half" idx="10"/>
          </p:nvPr>
        </p:nvSpPr>
        <p:spPr/>
        <p:txBody>
          <a:bodyPr/>
          <a:lstStyle/>
          <a:p>
            <a:fld id="{909CE07E-CAF7-448F-9945-CA2AA78FE23A}" type="datetimeFigureOut">
              <a:rPr lang="en-US" smtClean="0"/>
              <a:t>11/6/2021</a:t>
            </a:fld>
            <a:endParaRPr lang="en-US"/>
          </a:p>
        </p:txBody>
      </p:sp>
      <p:sp>
        <p:nvSpPr>
          <p:cNvPr id="6" name="Footer Placeholder 5">
            <a:extLst>
              <a:ext uri="{FF2B5EF4-FFF2-40B4-BE49-F238E27FC236}">
                <a16:creationId xmlns:a16="http://schemas.microsoft.com/office/drawing/2014/main" id="{DBBEDC97-8BBE-4720-8041-09941A016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DBC05-02C3-4A68-8B6D-1DFEF6DFE087}"/>
              </a:ext>
            </a:extLst>
          </p:cNvPr>
          <p:cNvSpPr>
            <a:spLocks noGrp="1"/>
          </p:cNvSpPr>
          <p:nvPr>
            <p:ph type="sldNum" sz="quarter" idx="12"/>
          </p:nvPr>
        </p:nvSpPr>
        <p:spPr/>
        <p:txBody>
          <a:bodyPr/>
          <a:lstStyle/>
          <a:p>
            <a:fld id="{A9D295DF-A1C2-4D04-982E-C7A4471C56F6}" type="slidenum">
              <a:rPr lang="en-US" smtClean="0"/>
              <a:t>‹#›</a:t>
            </a:fld>
            <a:endParaRPr lang="en-US"/>
          </a:p>
        </p:txBody>
      </p:sp>
    </p:spTree>
    <p:extLst>
      <p:ext uri="{BB962C8B-B14F-4D97-AF65-F5344CB8AC3E}">
        <p14:creationId xmlns:p14="http://schemas.microsoft.com/office/powerpoint/2010/main" val="314693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65E30F-F19D-49DB-A8A2-AC6B0D622E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EA3700-8971-4693-9DB3-249FC38AF5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79FCB-E081-4793-87A7-9CE978365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CE07E-CAF7-448F-9945-CA2AA78FE23A}" type="datetimeFigureOut">
              <a:rPr lang="en-US" smtClean="0"/>
              <a:t>11/6/2021</a:t>
            </a:fld>
            <a:endParaRPr lang="en-US"/>
          </a:p>
        </p:txBody>
      </p:sp>
      <p:sp>
        <p:nvSpPr>
          <p:cNvPr id="5" name="Footer Placeholder 4">
            <a:extLst>
              <a:ext uri="{FF2B5EF4-FFF2-40B4-BE49-F238E27FC236}">
                <a16:creationId xmlns:a16="http://schemas.microsoft.com/office/drawing/2014/main" id="{84C868AF-7613-43EE-A31B-0815AF6CB1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1C5FC5-3100-4E7F-82E4-3599D1036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295DF-A1C2-4D04-982E-C7A4471C56F6}" type="slidenum">
              <a:rPr lang="en-US" smtClean="0"/>
              <a:t>‹#›</a:t>
            </a:fld>
            <a:endParaRPr lang="en-US"/>
          </a:p>
        </p:txBody>
      </p:sp>
    </p:spTree>
    <p:extLst>
      <p:ext uri="{BB962C8B-B14F-4D97-AF65-F5344CB8AC3E}">
        <p14:creationId xmlns:p14="http://schemas.microsoft.com/office/powerpoint/2010/main" val="4197131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F2F2E64B-4FEB-45B0-A09B-4E6EDAC1707B}"/>
              </a:ext>
            </a:extLst>
          </p:cNvPr>
          <p:cNvSpPr>
            <a:spLocks noGrp="1"/>
          </p:cNvSpPr>
          <p:nvPr>
            <p:ph type="ctrTitle"/>
          </p:nvPr>
        </p:nvSpPr>
        <p:spPr>
          <a:xfrm>
            <a:off x="2209800" y="2130426"/>
            <a:ext cx="7772400" cy="1470025"/>
          </a:xfrm>
        </p:spPr>
        <p:txBody>
          <a:bodyPr/>
          <a:lstStyle/>
          <a:p>
            <a:endParaRPr lang="en-US" altLang="en-US"/>
          </a:p>
        </p:txBody>
      </p:sp>
      <p:sp>
        <p:nvSpPr>
          <p:cNvPr id="3075" name="Subtitle 2">
            <a:extLst>
              <a:ext uri="{FF2B5EF4-FFF2-40B4-BE49-F238E27FC236}">
                <a16:creationId xmlns:a16="http://schemas.microsoft.com/office/drawing/2014/main" id="{ACD02D08-FE03-41C4-952D-D838CDE99F5B}"/>
              </a:ext>
            </a:extLst>
          </p:cNvPr>
          <p:cNvSpPr>
            <a:spLocks noGrp="1"/>
          </p:cNvSpPr>
          <p:nvPr>
            <p:ph type="subTitle" idx="1"/>
          </p:nvPr>
        </p:nvSpPr>
        <p:spPr/>
        <p:txBody>
          <a:bodyPr/>
          <a:lstStyle/>
          <a:p>
            <a:endParaRPr lang="en-US" altLang="en-US"/>
          </a:p>
        </p:txBody>
      </p:sp>
      <p:grpSp>
        <p:nvGrpSpPr>
          <p:cNvPr id="3076" name="Group 3">
            <a:extLst>
              <a:ext uri="{FF2B5EF4-FFF2-40B4-BE49-F238E27FC236}">
                <a16:creationId xmlns:a16="http://schemas.microsoft.com/office/drawing/2014/main" id="{D272EF86-07FD-4707-80F8-C4B0D06DC339}"/>
              </a:ext>
            </a:extLst>
          </p:cNvPr>
          <p:cNvGrpSpPr>
            <a:grpSpLocks/>
          </p:cNvGrpSpPr>
          <p:nvPr/>
        </p:nvGrpSpPr>
        <p:grpSpPr bwMode="auto">
          <a:xfrm>
            <a:off x="0" y="0"/>
            <a:ext cx="12192000" cy="6858000"/>
            <a:chOff x="30163" y="0"/>
            <a:chExt cx="9144000" cy="6858000"/>
          </a:xfrm>
        </p:grpSpPr>
        <p:pic>
          <p:nvPicPr>
            <p:cNvPr id="3077" name="Picture 2" descr="HÃ¬nh ná»n powerpoint mÃ u tráº¯ng Äáº¹p ÄÆ¡n giáº£n">
              <a:extLst>
                <a:ext uri="{FF2B5EF4-FFF2-40B4-BE49-F238E27FC236}">
                  <a16:creationId xmlns:a16="http://schemas.microsoft.com/office/drawing/2014/main" id="{E15AFB5D-A50B-40AE-9524-A1218F3A5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WordArt 7">
              <a:extLst>
                <a:ext uri="{FF2B5EF4-FFF2-40B4-BE49-F238E27FC236}">
                  <a16:creationId xmlns:a16="http://schemas.microsoft.com/office/drawing/2014/main" id="{9B9BFCEC-1138-4345-B026-6D96DF84CCD5}"/>
                </a:ext>
              </a:extLst>
            </p:cNvPr>
            <p:cNvSpPr>
              <a:spLocks noChangeArrowheads="1" noChangeShapeType="1" noTextEdit="1"/>
            </p:cNvSpPr>
            <p:nvPr/>
          </p:nvSpPr>
          <p:spPr bwMode="auto">
            <a:xfrm>
              <a:off x="1173163" y="3023394"/>
              <a:ext cx="7010400" cy="1154113"/>
            </a:xfrm>
            <a:prstGeom prst="rect">
              <a:avLst/>
            </a:prstGeom>
          </p:spPr>
          <p:txBody>
            <a:bodyPr wrap="none" fromWordArt="1">
              <a:prstTxWarp prst="textPlain">
                <a:avLst>
                  <a:gd name="adj" fmla="val 50000"/>
                </a:avLst>
              </a:prstTxWarp>
            </a:bodyPr>
            <a:lstStyle/>
            <a:p>
              <a:pPr algn="ctr"/>
              <a:r>
                <a:rPr lang="en-US" sz="3600" b="1" kern="10">
                  <a:ln w="12700">
                    <a:solidFill>
                      <a:srgbClr val="333399"/>
                    </a:solidFill>
                    <a:round/>
                    <a:headEnd/>
                    <a:tailEnd/>
                  </a:ln>
                  <a:solidFill>
                    <a:srgbClr val="FF0000"/>
                  </a:solidFill>
                  <a:effectLst>
                    <a:outerShdw dist="45791" dir="2021404" algn="ctr" rotWithShape="0">
                      <a:srgbClr val="808080">
                        <a:alpha val="79999"/>
                      </a:srgbClr>
                    </a:outerShdw>
                  </a:effectLst>
                  <a:cs typeface="Arial" panose="020B0604020202020204" pitchFamily="34" charset="0"/>
                </a:rPr>
                <a:t>Bài </a:t>
              </a:r>
              <a:r>
                <a:rPr lang="en-US" sz="3600" b="1" kern="10" smtClean="0">
                  <a:ln w="12700">
                    <a:solidFill>
                      <a:srgbClr val="333399"/>
                    </a:solidFill>
                    <a:round/>
                    <a:headEnd/>
                    <a:tailEnd/>
                  </a:ln>
                  <a:solidFill>
                    <a:srgbClr val="FF0000"/>
                  </a:solidFill>
                  <a:effectLst>
                    <a:outerShdw dist="45791" dir="2021404" algn="ctr" rotWithShape="0">
                      <a:srgbClr val="808080">
                        <a:alpha val="79999"/>
                      </a:srgbClr>
                    </a:outerShdw>
                  </a:effectLst>
                  <a:cs typeface="Arial" panose="020B0604020202020204" pitchFamily="34" charset="0"/>
                </a:rPr>
                <a:t>15, 16: </a:t>
              </a:r>
              <a:r>
                <a:rPr lang="en-US" sz="3600" b="1" kern="10">
                  <a:ln w="12700">
                    <a:solidFill>
                      <a:srgbClr val="333399"/>
                    </a:solidFill>
                    <a:round/>
                    <a:headEnd/>
                    <a:tailEnd/>
                  </a:ln>
                  <a:solidFill>
                    <a:srgbClr val="FF0000"/>
                  </a:solidFill>
                  <a:effectLst>
                    <a:outerShdw dist="45791" dir="2021404" algn="ctr" rotWithShape="0">
                      <a:srgbClr val="808080">
                        <a:alpha val="79999"/>
                      </a:srgbClr>
                    </a:outerShdw>
                  </a:effectLst>
                  <a:cs typeface="Arial" panose="020B0604020202020204" pitchFamily="34" charset="0"/>
                </a:rPr>
                <a:t>Vệ sinh thần kinh</a:t>
              </a:r>
            </a:p>
          </p:txBody>
        </p:sp>
      </p:grpSp>
      <p:sp>
        <p:nvSpPr>
          <p:cNvPr id="2" name="TextBox 1">
            <a:extLst>
              <a:ext uri="{FF2B5EF4-FFF2-40B4-BE49-F238E27FC236}">
                <a16:creationId xmlns:a16="http://schemas.microsoft.com/office/drawing/2014/main" id="{D8FB1358-BF1E-4422-86B5-F8BCCA596AE7}"/>
              </a:ext>
            </a:extLst>
          </p:cNvPr>
          <p:cNvSpPr txBox="1"/>
          <p:nvPr/>
        </p:nvSpPr>
        <p:spPr>
          <a:xfrm>
            <a:off x="3019425" y="751582"/>
            <a:ext cx="6962775" cy="769441"/>
          </a:xfrm>
          <a:prstGeom prst="rect">
            <a:avLst/>
          </a:prstGeom>
          <a:noFill/>
        </p:spPr>
        <p:txBody>
          <a:bodyPr wrap="square" rtlCol="0">
            <a:spAutoFit/>
          </a:bodyPr>
          <a:lstStyle/>
          <a:p>
            <a:pPr algn="ctr"/>
            <a:r>
              <a:rPr lang="en-US" sz="4400" b="1" u="sng" smtClean="0">
                <a:latin typeface="Times New Roman" panose="02020603050405020304" pitchFamily="18" charset="0"/>
                <a:cs typeface="Times New Roman" panose="02020603050405020304" pitchFamily="18" charset="0"/>
              </a:rPr>
              <a:t>Tự </a:t>
            </a:r>
            <a:r>
              <a:rPr lang="en-US" sz="4400" b="1" u="sng" dirty="0">
                <a:latin typeface="Times New Roman" panose="02020603050405020304" pitchFamily="18" charset="0"/>
                <a:cs typeface="Times New Roman" panose="02020603050405020304" pitchFamily="18" charset="0"/>
              </a:rPr>
              <a:t>nhiên – Xã hội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8B4E49-5CEC-4BDE-A04A-6BDC7B8E8507}"/>
              </a:ext>
            </a:extLst>
          </p:cNvPr>
          <p:cNvSpPr txBox="1"/>
          <p:nvPr/>
        </p:nvSpPr>
        <p:spPr>
          <a:xfrm>
            <a:off x="2876550" y="5433904"/>
            <a:ext cx="3543300"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4000" b="1" dirty="0"/>
              <a:t>Bị đánh mắng</a:t>
            </a:r>
          </a:p>
        </p:txBody>
      </p:sp>
      <p:grpSp>
        <p:nvGrpSpPr>
          <p:cNvPr id="4" name="Group 3">
            <a:extLst>
              <a:ext uri="{FF2B5EF4-FFF2-40B4-BE49-F238E27FC236}">
                <a16:creationId xmlns:a16="http://schemas.microsoft.com/office/drawing/2014/main" id="{0C75A994-0771-4FF8-B182-3BDFBA71B261}"/>
              </a:ext>
            </a:extLst>
          </p:cNvPr>
          <p:cNvGrpSpPr/>
          <p:nvPr/>
        </p:nvGrpSpPr>
        <p:grpSpPr>
          <a:xfrm>
            <a:off x="915716" y="947846"/>
            <a:ext cx="6740366" cy="4166971"/>
            <a:chOff x="7924799" y="4792663"/>
            <a:chExt cx="6740366" cy="4166971"/>
          </a:xfrm>
        </p:grpSpPr>
        <p:pic>
          <p:nvPicPr>
            <p:cNvPr id="6" name="Picture 18">
              <a:extLst>
                <a:ext uri="{FF2B5EF4-FFF2-40B4-BE49-F238E27FC236}">
                  <a16:creationId xmlns:a16="http://schemas.microsoft.com/office/drawing/2014/main" id="{ED7230FD-7342-4AC8-99FF-C22A430D6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9" y="4792663"/>
              <a:ext cx="6740366" cy="41669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48D5C1-6A63-4B57-8759-E0DC7E6B2A78}"/>
                </a:ext>
              </a:extLst>
            </p:cNvPr>
            <p:cNvSpPr txBox="1"/>
            <p:nvPr/>
          </p:nvSpPr>
          <p:spPr>
            <a:xfrm>
              <a:off x="7924799" y="4826000"/>
              <a:ext cx="570183"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3200" b="1" dirty="0">
                  <a:solidFill>
                    <a:schemeClr val="accent1"/>
                  </a:solidFill>
                </a:rPr>
                <a:t>7</a:t>
              </a:r>
            </a:p>
          </p:txBody>
        </p:sp>
      </p:grpSp>
      <p:pic>
        <p:nvPicPr>
          <p:cNvPr id="8" name="Picture 7" descr="Stop Bee">
            <a:extLst>
              <a:ext uri="{FF2B5EF4-FFF2-40B4-BE49-F238E27FC236}">
                <a16:creationId xmlns:a16="http://schemas.microsoft.com/office/drawing/2014/main" id="{348E93EC-9F15-4CD6-9FD8-74795E2A88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8150" y="1900130"/>
            <a:ext cx="3533774" cy="3533774"/>
          </a:xfrm>
          <a:prstGeom prst="rect">
            <a:avLst/>
          </a:prstGeom>
        </p:spPr>
      </p:pic>
    </p:spTree>
  </p:cSld>
  <p:clrMapOvr>
    <a:masterClrMapping/>
  </p:clrMapOvr>
  <p:transition spd="med">
    <p:wipe dir="d"/>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9753C16-8BB0-4DE0-8E72-106AEC31E3FD}"/>
              </a:ext>
            </a:extLst>
          </p:cNvPr>
          <p:cNvCxnSpPr/>
          <p:nvPr/>
        </p:nvCxnSpPr>
        <p:spPr>
          <a:xfrm>
            <a:off x="5921376" y="263528"/>
            <a:ext cx="0" cy="6164262"/>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39A22CC-9B9A-40EB-A4C6-EF6D68748931}"/>
              </a:ext>
            </a:extLst>
          </p:cNvPr>
          <p:cNvSpPr txBox="1"/>
          <p:nvPr/>
        </p:nvSpPr>
        <p:spPr>
          <a:xfrm>
            <a:off x="33338" y="110662"/>
            <a:ext cx="5800726"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eaLnBrk="1" hangingPunct="1">
              <a:defRPr/>
            </a:pPr>
            <a:r>
              <a:rPr lang="en-US" sz="2800" b="1" dirty="0" err="1">
                <a:solidFill>
                  <a:srgbClr val="0000CC"/>
                </a:solidFill>
              </a:rPr>
              <a:t>Việc</a:t>
            </a:r>
            <a:r>
              <a:rPr lang="en-US" sz="2800" b="1" dirty="0">
                <a:solidFill>
                  <a:srgbClr val="0000CC"/>
                </a:solidFill>
              </a:rPr>
              <a:t> </a:t>
            </a:r>
            <a:r>
              <a:rPr lang="en-US" sz="2800" b="1" dirty="0" err="1">
                <a:solidFill>
                  <a:srgbClr val="0000CC"/>
                </a:solidFill>
              </a:rPr>
              <a:t>làm</a:t>
            </a:r>
            <a:r>
              <a:rPr lang="en-US" sz="2800" b="1" dirty="0">
                <a:solidFill>
                  <a:srgbClr val="0000CC"/>
                </a:solidFill>
              </a:rPr>
              <a:t> </a:t>
            </a:r>
            <a:r>
              <a:rPr lang="en-US" sz="2800" b="1" dirty="0" err="1">
                <a:solidFill>
                  <a:srgbClr val="0000CC"/>
                </a:solidFill>
              </a:rPr>
              <a:t>có</a:t>
            </a:r>
            <a:r>
              <a:rPr lang="en-US" sz="2800" b="1" dirty="0">
                <a:solidFill>
                  <a:srgbClr val="0000CC"/>
                </a:solidFill>
              </a:rPr>
              <a:t> </a:t>
            </a:r>
            <a:r>
              <a:rPr lang="en-US" sz="2800" b="1" dirty="0" err="1">
                <a:solidFill>
                  <a:srgbClr val="0000CC"/>
                </a:solidFill>
              </a:rPr>
              <a:t>lợi</a:t>
            </a:r>
            <a:r>
              <a:rPr lang="en-US" sz="2800" b="1" dirty="0">
                <a:solidFill>
                  <a:srgbClr val="0000CC"/>
                </a:solidFill>
              </a:rPr>
              <a:t> </a:t>
            </a:r>
            <a:r>
              <a:rPr lang="en-US" sz="2800" b="1" dirty="0" err="1">
                <a:solidFill>
                  <a:srgbClr val="0000CC"/>
                </a:solidFill>
              </a:rPr>
              <a:t>cho</a:t>
            </a:r>
            <a:r>
              <a:rPr lang="en-US" sz="2800" b="1" dirty="0">
                <a:solidFill>
                  <a:srgbClr val="0000CC"/>
                </a:solidFill>
              </a:rPr>
              <a:t> </a:t>
            </a:r>
            <a:r>
              <a:rPr lang="en-US" sz="2800" b="1" dirty="0" err="1">
                <a:solidFill>
                  <a:srgbClr val="0000CC"/>
                </a:solidFill>
              </a:rPr>
              <a:t>cơ</a:t>
            </a:r>
            <a:r>
              <a:rPr lang="en-US" sz="2800" b="1" dirty="0">
                <a:solidFill>
                  <a:srgbClr val="0000CC"/>
                </a:solidFill>
              </a:rPr>
              <a:t> </a:t>
            </a:r>
            <a:r>
              <a:rPr lang="en-US" sz="2800" b="1" dirty="0" err="1">
                <a:solidFill>
                  <a:srgbClr val="0000CC"/>
                </a:solidFill>
              </a:rPr>
              <a:t>quan</a:t>
            </a:r>
            <a:r>
              <a:rPr lang="en-US" sz="2800" b="1" dirty="0">
                <a:solidFill>
                  <a:srgbClr val="0000CC"/>
                </a:solidFill>
              </a:rPr>
              <a:t> </a:t>
            </a:r>
            <a:r>
              <a:rPr lang="en-US" sz="2800" b="1" dirty="0" err="1">
                <a:solidFill>
                  <a:srgbClr val="0000CC"/>
                </a:solidFill>
              </a:rPr>
              <a:t>thần</a:t>
            </a:r>
            <a:r>
              <a:rPr lang="en-US" sz="2800" b="1" dirty="0">
                <a:solidFill>
                  <a:srgbClr val="0000CC"/>
                </a:solidFill>
              </a:rPr>
              <a:t> </a:t>
            </a:r>
            <a:r>
              <a:rPr lang="en-US" sz="2800" b="1" dirty="0" err="1">
                <a:solidFill>
                  <a:srgbClr val="0000CC"/>
                </a:solidFill>
              </a:rPr>
              <a:t>kinh</a:t>
            </a:r>
            <a:endParaRPr lang="en-US" sz="2800" b="1" dirty="0">
              <a:solidFill>
                <a:srgbClr val="0000CC"/>
              </a:solidFill>
            </a:endParaRPr>
          </a:p>
        </p:txBody>
      </p:sp>
      <p:sp>
        <p:nvSpPr>
          <p:cNvPr id="9" name="TextBox 8">
            <a:extLst>
              <a:ext uri="{FF2B5EF4-FFF2-40B4-BE49-F238E27FC236}">
                <a16:creationId xmlns:a16="http://schemas.microsoft.com/office/drawing/2014/main" id="{A8207690-49EE-4C0B-9C09-F04AA269ACD1}"/>
              </a:ext>
            </a:extLst>
          </p:cNvPr>
          <p:cNvSpPr txBox="1"/>
          <p:nvPr/>
        </p:nvSpPr>
        <p:spPr>
          <a:xfrm>
            <a:off x="6270625" y="136523"/>
            <a:ext cx="5800717"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eaLnBrk="1" hangingPunct="1">
              <a:defRPr/>
            </a:pPr>
            <a:r>
              <a:rPr lang="en-US" sz="2800" b="1" dirty="0" err="1">
                <a:solidFill>
                  <a:srgbClr val="0000CC"/>
                </a:solidFill>
              </a:rPr>
              <a:t>Việc</a:t>
            </a:r>
            <a:r>
              <a:rPr lang="en-US" sz="2800" b="1" dirty="0">
                <a:solidFill>
                  <a:srgbClr val="0000CC"/>
                </a:solidFill>
              </a:rPr>
              <a:t> </a:t>
            </a:r>
            <a:r>
              <a:rPr lang="en-US" sz="2800" b="1" dirty="0" err="1">
                <a:solidFill>
                  <a:srgbClr val="0000CC"/>
                </a:solidFill>
              </a:rPr>
              <a:t>làm</a:t>
            </a:r>
            <a:r>
              <a:rPr lang="en-US" sz="2800" b="1" dirty="0">
                <a:solidFill>
                  <a:srgbClr val="0000CC"/>
                </a:solidFill>
              </a:rPr>
              <a:t> </a:t>
            </a:r>
            <a:r>
              <a:rPr lang="en-US" sz="2800" b="1" dirty="0" err="1">
                <a:solidFill>
                  <a:srgbClr val="0000CC"/>
                </a:solidFill>
              </a:rPr>
              <a:t>có</a:t>
            </a:r>
            <a:r>
              <a:rPr lang="en-US" sz="2800" b="1" dirty="0">
                <a:solidFill>
                  <a:srgbClr val="0000CC"/>
                </a:solidFill>
              </a:rPr>
              <a:t> </a:t>
            </a:r>
            <a:r>
              <a:rPr lang="en-US" sz="2800" b="1" dirty="0" err="1">
                <a:solidFill>
                  <a:srgbClr val="0000CC"/>
                </a:solidFill>
              </a:rPr>
              <a:t>hại</a:t>
            </a:r>
            <a:r>
              <a:rPr lang="en-US" sz="2800" b="1" dirty="0">
                <a:solidFill>
                  <a:srgbClr val="0000CC"/>
                </a:solidFill>
              </a:rPr>
              <a:t> </a:t>
            </a:r>
            <a:r>
              <a:rPr lang="en-US" sz="2800" b="1" dirty="0" err="1">
                <a:solidFill>
                  <a:srgbClr val="0000CC"/>
                </a:solidFill>
              </a:rPr>
              <a:t>cho</a:t>
            </a:r>
            <a:r>
              <a:rPr lang="en-US" sz="2800" b="1" dirty="0">
                <a:solidFill>
                  <a:srgbClr val="0000CC"/>
                </a:solidFill>
              </a:rPr>
              <a:t> </a:t>
            </a:r>
            <a:r>
              <a:rPr lang="en-US" sz="2800" b="1" dirty="0" err="1">
                <a:solidFill>
                  <a:srgbClr val="0000CC"/>
                </a:solidFill>
              </a:rPr>
              <a:t>cơ</a:t>
            </a:r>
            <a:r>
              <a:rPr lang="en-US" sz="2800" b="1" dirty="0">
                <a:solidFill>
                  <a:srgbClr val="0000CC"/>
                </a:solidFill>
              </a:rPr>
              <a:t> </a:t>
            </a:r>
            <a:r>
              <a:rPr lang="en-US" sz="2800" b="1" dirty="0" err="1">
                <a:solidFill>
                  <a:srgbClr val="0000CC"/>
                </a:solidFill>
              </a:rPr>
              <a:t>quan</a:t>
            </a:r>
            <a:r>
              <a:rPr lang="en-US" sz="2800" b="1" dirty="0">
                <a:solidFill>
                  <a:srgbClr val="0000CC"/>
                </a:solidFill>
              </a:rPr>
              <a:t> </a:t>
            </a:r>
            <a:r>
              <a:rPr lang="en-US" sz="2800" b="1" dirty="0" err="1">
                <a:solidFill>
                  <a:srgbClr val="0000CC"/>
                </a:solidFill>
              </a:rPr>
              <a:t>thần</a:t>
            </a:r>
            <a:r>
              <a:rPr lang="en-US" sz="2800" b="1" dirty="0">
                <a:solidFill>
                  <a:srgbClr val="0000CC"/>
                </a:solidFill>
              </a:rPr>
              <a:t> </a:t>
            </a:r>
            <a:r>
              <a:rPr lang="en-US" sz="2800" b="1" dirty="0" err="1">
                <a:solidFill>
                  <a:srgbClr val="0000CC"/>
                </a:solidFill>
              </a:rPr>
              <a:t>kinh</a:t>
            </a:r>
            <a:endParaRPr lang="en-US" sz="2800" b="1" dirty="0">
              <a:solidFill>
                <a:srgbClr val="0000CC"/>
              </a:solidFill>
            </a:endParaRPr>
          </a:p>
        </p:txBody>
      </p:sp>
      <p:pic>
        <p:nvPicPr>
          <p:cNvPr id="10" name="Picture 3">
            <a:extLst>
              <a:ext uri="{FF2B5EF4-FFF2-40B4-BE49-F238E27FC236}">
                <a16:creationId xmlns:a16="http://schemas.microsoft.com/office/drawing/2014/main" id="{474D81A6-F02D-4C9D-B13B-656CB6E2C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1" y="976314"/>
            <a:ext cx="2033588" cy="1535112"/>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782BA92E-F03B-4854-B362-D23362061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1" y="985840"/>
            <a:ext cx="1981200" cy="1525587"/>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9">
            <a:extLst>
              <a:ext uri="{FF2B5EF4-FFF2-40B4-BE49-F238E27FC236}">
                <a16:creationId xmlns:a16="http://schemas.microsoft.com/office/drawing/2014/main" id="{DF4DEF40-5F40-4665-885C-0837B8CFF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551" y="2892426"/>
            <a:ext cx="2400300" cy="1506538"/>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1">
            <a:extLst>
              <a:ext uri="{FF2B5EF4-FFF2-40B4-BE49-F238E27FC236}">
                <a16:creationId xmlns:a16="http://schemas.microsoft.com/office/drawing/2014/main" id="{C1A556AF-B425-4DB1-BBDC-D9D96799D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1" y="4797427"/>
            <a:ext cx="2057400" cy="1579563"/>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42C11447-1172-40B8-988B-750AA93CEB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151" y="4762501"/>
            <a:ext cx="1811338" cy="1600200"/>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EFC65D06-4B18-423E-9B8A-5824E48859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353" y="1046164"/>
            <a:ext cx="2530475" cy="1420812"/>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9">
            <a:extLst>
              <a:ext uri="{FF2B5EF4-FFF2-40B4-BE49-F238E27FC236}">
                <a16:creationId xmlns:a16="http://schemas.microsoft.com/office/drawing/2014/main" id="{25F4B273-8462-424F-89B7-8CF3A5859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591" y="2917826"/>
            <a:ext cx="2408237" cy="1511300"/>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3">
            <a:extLst>
              <a:ext uri="{FF2B5EF4-FFF2-40B4-BE49-F238E27FC236}">
                <a16:creationId xmlns:a16="http://schemas.microsoft.com/office/drawing/2014/main" id="{56E87945-E5BD-40FF-9148-DC244826A8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0327" y="4838702"/>
            <a:ext cx="2393950" cy="1522413"/>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ADC4F48A-89C8-4A00-99CA-147216066C7C}"/>
              </a:ext>
            </a:extLst>
          </p:cNvPr>
          <p:cNvSpPr/>
          <p:nvPr/>
        </p:nvSpPr>
        <p:spPr>
          <a:xfrm>
            <a:off x="1111251" y="2171701"/>
            <a:ext cx="2667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FF0000"/>
                </a:solidFill>
              </a:rPr>
              <a:t>1</a:t>
            </a:r>
          </a:p>
        </p:txBody>
      </p:sp>
      <p:sp>
        <p:nvSpPr>
          <p:cNvPr id="20" name="Oval 19">
            <a:extLst>
              <a:ext uri="{FF2B5EF4-FFF2-40B4-BE49-F238E27FC236}">
                <a16:creationId xmlns:a16="http://schemas.microsoft.com/office/drawing/2014/main" id="{F3CF8CBF-3324-477F-9840-C636192ABACF}"/>
              </a:ext>
            </a:extLst>
          </p:cNvPr>
          <p:cNvSpPr/>
          <p:nvPr/>
        </p:nvSpPr>
        <p:spPr>
          <a:xfrm>
            <a:off x="3371851" y="2171701"/>
            <a:ext cx="2667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FF0000"/>
                </a:solidFill>
              </a:rPr>
              <a:t>2</a:t>
            </a:r>
          </a:p>
        </p:txBody>
      </p:sp>
      <p:sp>
        <p:nvSpPr>
          <p:cNvPr id="21" name="Oval 20">
            <a:extLst>
              <a:ext uri="{FF2B5EF4-FFF2-40B4-BE49-F238E27FC236}">
                <a16:creationId xmlns:a16="http://schemas.microsoft.com/office/drawing/2014/main" id="{FEFAB523-A982-4F26-A1B5-17FF7DCD85E1}"/>
              </a:ext>
            </a:extLst>
          </p:cNvPr>
          <p:cNvSpPr/>
          <p:nvPr/>
        </p:nvSpPr>
        <p:spPr>
          <a:xfrm>
            <a:off x="1987551" y="4059239"/>
            <a:ext cx="2667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FF0000"/>
                </a:solidFill>
              </a:rPr>
              <a:t>4</a:t>
            </a:r>
          </a:p>
        </p:txBody>
      </p:sp>
      <p:sp>
        <p:nvSpPr>
          <p:cNvPr id="22" name="Oval 21">
            <a:extLst>
              <a:ext uri="{FF2B5EF4-FFF2-40B4-BE49-F238E27FC236}">
                <a16:creationId xmlns:a16="http://schemas.microsoft.com/office/drawing/2014/main" id="{EA4FBB70-1F4A-4A6E-9FE5-EFCC2A47E28A}"/>
              </a:ext>
            </a:extLst>
          </p:cNvPr>
          <p:cNvSpPr/>
          <p:nvPr/>
        </p:nvSpPr>
        <p:spPr>
          <a:xfrm>
            <a:off x="1130301" y="6024564"/>
            <a:ext cx="2667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FF0000"/>
                </a:solidFill>
              </a:rPr>
              <a:t>5</a:t>
            </a:r>
          </a:p>
        </p:txBody>
      </p:sp>
      <p:sp>
        <p:nvSpPr>
          <p:cNvPr id="23" name="Oval 22">
            <a:extLst>
              <a:ext uri="{FF2B5EF4-FFF2-40B4-BE49-F238E27FC236}">
                <a16:creationId xmlns:a16="http://schemas.microsoft.com/office/drawing/2014/main" id="{6D2925BF-15AA-446C-B737-0CBFD8120105}"/>
              </a:ext>
            </a:extLst>
          </p:cNvPr>
          <p:cNvSpPr/>
          <p:nvPr/>
        </p:nvSpPr>
        <p:spPr>
          <a:xfrm>
            <a:off x="3359151" y="6057901"/>
            <a:ext cx="2667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FF0000"/>
                </a:solidFill>
              </a:rPr>
              <a:t>6</a:t>
            </a:r>
          </a:p>
        </p:txBody>
      </p:sp>
      <p:sp>
        <p:nvSpPr>
          <p:cNvPr id="24" name="Oval 23">
            <a:extLst>
              <a:ext uri="{FF2B5EF4-FFF2-40B4-BE49-F238E27FC236}">
                <a16:creationId xmlns:a16="http://schemas.microsoft.com/office/drawing/2014/main" id="{7A7DF356-D8E1-450B-A50A-FEBF3D10A8B1}"/>
              </a:ext>
            </a:extLst>
          </p:cNvPr>
          <p:cNvSpPr/>
          <p:nvPr/>
        </p:nvSpPr>
        <p:spPr>
          <a:xfrm>
            <a:off x="7577140" y="2044701"/>
            <a:ext cx="2667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FF0000"/>
                </a:solidFill>
              </a:rPr>
              <a:t>3</a:t>
            </a:r>
          </a:p>
        </p:txBody>
      </p:sp>
      <p:sp>
        <p:nvSpPr>
          <p:cNvPr id="25" name="Oval 24">
            <a:extLst>
              <a:ext uri="{FF2B5EF4-FFF2-40B4-BE49-F238E27FC236}">
                <a16:creationId xmlns:a16="http://schemas.microsoft.com/office/drawing/2014/main" id="{4020B87D-FE5F-4E71-97AE-554A766DB998}"/>
              </a:ext>
            </a:extLst>
          </p:cNvPr>
          <p:cNvSpPr/>
          <p:nvPr/>
        </p:nvSpPr>
        <p:spPr>
          <a:xfrm>
            <a:off x="7635877" y="4054476"/>
            <a:ext cx="2667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FF0000"/>
                </a:solidFill>
              </a:rPr>
              <a:t>4</a:t>
            </a:r>
          </a:p>
        </p:txBody>
      </p:sp>
      <p:sp>
        <p:nvSpPr>
          <p:cNvPr id="26" name="Oval 25">
            <a:extLst>
              <a:ext uri="{FF2B5EF4-FFF2-40B4-BE49-F238E27FC236}">
                <a16:creationId xmlns:a16="http://schemas.microsoft.com/office/drawing/2014/main" id="{CC6AC29E-0B79-4AF0-8476-C851BED874E0}"/>
              </a:ext>
            </a:extLst>
          </p:cNvPr>
          <p:cNvSpPr/>
          <p:nvPr/>
        </p:nvSpPr>
        <p:spPr>
          <a:xfrm>
            <a:off x="7788277" y="6026151"/>
            <a:ext cx="2667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FF0000"/>
                </a:solidFill>
              </a:rPr>
              <a:t>7</a:t>
            </a:r>
          </a:p>
        </p:txBody>
      </p:sp>
      <p:sp>
        <p:nvSpPr>
          <p:cNvPr id="28" name="TextBox 27">
            <a:extLst>
              <a:ext uri="{FF2B5EF4-FFF2-40B4-BE49-F238E27FC236}">
                <a16:creationId xmlns:a16="http://schemas.microsoft.com/office/drawing/2014/main" id="{5C74B8D4-507E-40BF-A0C3-5DD629A06852}"/>
              </a:ext>
            </a:extLst>
          </p:cNvPr>
          <p:cNvSpPr txBox="1"/>
          <p:nvPr/>
        </p:nvSpPr>
        <p:spPr>
          <a:xfrm>
            <a:off x="1612901" y="2522540"/>
            <a:ext cx="1212850" cy="307975"/>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defRPr/>
            </a:pPr>
            <a:r>
              <a:rPr lang="en-US" sz="1400" dirty="0"/>
              <a:t>Ngủ đủ giấc</a:t>
            </a:r>
          </a:p>
        </p:txBody>
      </p:sp>
      <p:sp>
        <p:nvSpPr>
          <p:cNvPr id="29" name="TextBox 28">
            <a:extLst>
              <a:ext uri="{FF2B5EF4-FFF2-40B4-BE49-F238E27FC236}">
                <a16:creationId xmlns:a16="http://schemas.microsoft.com/office/drawing/2014/main" id="{677A6FDA-9BD6-4F68-A513-DB6561D5FD4B}"/>
              </a:ext>
            </a:extLst>
          </p:cNvPr>
          <p:cNvSpPr txBox="1"/>
          <p:nvPr/>
        </p:nvSpPr>
        <p:spPr>
          <a:xfrm>
            <a:off x="3817940" y="2522540"/>
            <a:ext cx="1139825" cy="30797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en-US" sz="1400" dirty="0"/>
              <a:t>Tắm biển</a:t>
            </a:r>
          </a:p>
        </p:txBody>
      </p:sp>
      <p:sp>
        <p:nvSpPr>
          <p:cNvPr id="30" name="TextBox 29">
            <a:extLst>
              <a:ext uri="{FF2B5EF4-FFF2-40B4-BE49-F238E27FC236}">
                <a16:creationId xmlns:a16="http://schemas.microsoft.com/office/drawing/2014/main" id="{D98F7016-8850-4E44-9459-18CAFBC02D9D}"/>
              </a:ext>
            </a:extLst>
          </p:cNvPr>
          <p:cNvSpPr txBox="1"/>
          <p:nvPr/>
        </p:nvSpPr>
        <p:spPr>
          <a:xfrm>
            <a:off x="7974015" y="2486027"/>
            <a:ext cx="1536700" cy="30797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en-US" sz="1400" dirty="0"/>
              <a:t>Đọc sách khuya</a:t>
            </a:r>
          </a:p>
        </p:txBody>
      </p:sp>
      <p:sp>
        <p:nvSpPr>
          <p:cNvPr id="31" name="TextBox 30">
            <a:extLst>
              <a:ext uri="{FF2B5EF4-FFF2-40B4-BE49-F238E27FC236}">
                <a16:creationId xmlns:a16="http://schemas.microsoft.com/office/drawing/2014/main" id="{D9B642CF-14A2-41BA-84BE-CEEDFDFC5F0C}"/>
              </a:ext>
            </a:extLst>
          </p:cNvPr>
          <p:cNvSpPr txBox="1"/>
          <p:nvPr/>
        </p:nvSpPr>
        <p:spPr>
          <a:xfrm>
            <a:off x="8269291" y="4467227"/>
            <a:ext cx="1241425" cy="30797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en-US" sz="1400" dirty="0"/>
              <a:t>Chơi điện tử</a:t>
            </a:r>
          </a:p>
        </p:txBody>
      </p:sp>
      <p:sp>
        <p:nvSpPr>
          <p:cNvPr id="32" name="TextBox 31">
            <a:extLst>
              <a:ext uri="{FF2B5EF4-FFF2-40B4-BE49-F238E27FC236}">
                <a16:creationId xmlns:a16="http://schemas.microsoft.com/office/drawing/2014/main" id="{CC978649-4B57-4182-BA3D-EC5B31E194E4}"/>
              </a:ext>
            </a:extLst>
          </p:cNvPr>
          <p:cNvSpPr txBox="1"/>
          <p:nvPr/>
        </p:nvSpPr>
        <p:spPr>
          <a:xfrm>
            <a:off x="1574801" y="6435727"/>
            <a:ext cx="1358900" cy="30797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en-US" sz="1400" dirty="0"/>
              <a:t>Xem văn nghệ</a:t>
            </a:r>
          </a:p>
        </p:txBody>
      </p:sp>
      <p:sp>
        <p:nvSpPr>
          <p:cNvPr id="33" name="TextBox 32">
            <a:extLst>
              <a:ext uri="{FF2B5EF4-FFF2-40B4-BE49-F238E27FC236}">
                <a16:creationId xmlns:a16="http://schemas.microsoft.com/office/drawing/2014/main" id="{081F5590-D493-43FA-9AEC-49BBCEADD006}"/>
              </a:ext>
            </a:extLst>
          </p:cNvPr>
          <p:cNvSpPr txBox="1"/>
          <p:nvPr/>
        </p:nvSpPr>
        <p:spPr>
          <a:xfrm>
            <a:off x="3481389" y="6413502"/>
            <a:ext cx="1689100" cy="30797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en-US" sz="1400" dirty="0"/>
              <a:t>Được yêu thương</a:t>
            </a:r>
          </a:p>
        </p:txBody>
      </p:sp>
      <p:sp>
        <p:nvSpPr>
          <p:cNvPr id="34" name="TextBox 33">
            <a:extLst>
              <a:ext uri="{FF2B5EF4-FFF2-40B4-BE49-F238E27FC236}">
                <a16:creationId xmlns:a16="http://schemas.microsoft.com/office/drawing/2014/main" id="{1556536E-167F-4FB0-B487-0C3979D19490}"/>
              </a:ext>
            </a:extLst>
          </p:cNvPr>
          <p:cNvSpPr txBox="1"/>
          <p:nvPr/>
        </p:nvSpPr>
        <p:spPr>
          <a:xfrm>
            <a:off x="8091491" y="6413502"/>
            <a:ext cx="1595437" cy="30797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en-US" sz="1400" dirty="0"/>
              <a:t>Bị đánh mắng</a:t>
            </a:r>
          </a:p>
        </p:txBody>
      </p:sp>
      <p:sp>
        <p:nvSpPr>
          <p:cNvPr id="42" name="TextBox 41">
            <a:extLst>
              <a:ext uri="{FF2B5EF4-FFF2-40B4-BE49-F238E27FC236}">
                <a16:creationId xmlns:a16="http://schemas.microsoft.com/office/drawing/2014/main" id="{1EB98201-1454-47F0-A6B2-FA790386E6D3}"/>
              </a:ext>
            </a:extLst>
          </p:cNvPr>
          <p:cNvSpPr txBox="1"/>
          <p:nvPr/>
        </p:nvSpPr>
        <p:spPr>
          <a:xfrm>
            <a:off x="2630490" y="4419602"/>
            <a:ext cx="1241425" cy="30797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en-US" sz="1400" dirty="0"/>
              <a:t>Chơi điện tử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par>
                                <p:cTn id="61" presetID="16" presetClass="entr" presetSubtype="21"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barn(inVertical)">
                                      <p:cBhvr>
                                        <p:cTn id="66" dur="500"/>
                                        <p:tgtEl>
                                          <p:spTgt spid="2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par>
                                <p:cTn id="70" presetID="16" presetClass="entr" presetSubtype="21"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arn(inVertical)">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P spid="33" grpId="0" animBg="1"/>
      <p:bldP spid="34"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E6C9FB7E-E07A-46ED-8E89-2685E8A56D46}"/>
              </a:ext>
            </a:extLst>
          </p:cNvPr>
          <p:cNvSpPr/>
          <p:nvPr/>
        </p:nvSpPr>
        <p:spPr>
          <a:xfrm>
            <a:off x="1019175" y="133370"/>
            <a:ext cx="10458450" cy="1581130"/>
          </a:xfrm>
          <a:prstGeom prst="wedgeEllipseCallout">
            <a:avLst>
              <a:gd name="adj1" fmla="val -51525"/>
              <a:gd name="adj2" fmla="val 79426"/>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8566" name="Picture 22">
            <a:extLst>
              <a:ext uri="{FF2B5EF4-FFF2-40B4-BE49-F238E27FC236}">
                <a16:creationId xmlns:a16="http://schemas.microsoft.com/office/drawing/2014/main" id="{0D45AF3F-9F25-4FD2-A99F-B8EC95346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2211388"/>
            <a:ext cx="89154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7" name="Rectangle 23">
            <a:extLst>
              <a:ext uri="{FF2B5EF4-FFF2-40B4-BE49-F238E27FC236}">
                <a16:creationId xmlns:a16="http://schemas.microsoft.com/office/drawing/2014/main" id="{66590FC2-9C80-4DED-B187-3D43B243DB73}"/>
              </a:ext>
            </a:extLst>
          </p:cNvPr>
          <p:cNvSpPr>
            <a:spLocks noChangeArrowheads="1"/>
          </p:cNvSpPr>
          <p:nvPr/>
        </p:nvSpPr>
        <p:spPr bwMode="auto">
          <a:xfrm>
            <a:off x="1562100" y="4686301"/>
            <a:ext cx="1885950" cy="457200"/>
          </a:xfrm>
          <a:prstGeom prst="rect">
            <a:avLst/>
          </a:prstGeom>
          <a:gradFill rotWithShape="1">
            <a:gsLst>
              <a:gs pos="0">
                <a:schemeClr val="bg1"/>
              </a:gs>
              <a:gs pos="100000">
                <a:srgbClr val="00FFFF"/>
              </a:gs>
            </a:gsLst>
            <a:path path="shape">
              <a:fillToRect l="50000" t="50000" r="50000" b="50000"/>
            </a:path>
          </a:gra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0000CC"/>
                </a:solidFill>
              </a:rPr>
              <a:t>a) Tức giận</a:t>
            </a:r>
          </a:p>
        </p:txBody>
      </p:sp>
      <p:sp>
        <p:nvSpPr>
          <p:cNvPr id="108568" name="Rectangle 24">
            <a:extLst>
              <a:ext uri="{FF2B5EF4-FFF2-40B4-BE49-F238E27FC236}">
                <a16:creationId xmlns:a16="http://schemas.microsoft.com/office/drawing/2014/main" id="{C4F49B8D-B1CF-41D8-8E9D-70C907A0D059}"/>
              </a:ext>
            </a:extLst>
          </p:cNvPr>
          <p:cNvSpPr>
            <a:spLocks noChangeArrowheads="1"/>
          </p:cNvSpPr>
          <p:nvPr/>
        </p:nvSpPr>
        <p:spPr bwMode="auto">
          <a:xfrm>
            <a:off x="4000500" y="4720173"/>
            <a:ext cx="1885950" cy="457200"/>
          </a:xfrm>
          <a:prstGeom prst="rect">
            <a:avLst/>
          </a:prstGeom>
          <a:gradFill rotWithShape="1">
            <a:gsLst>
              <a:gs pos="0">
                <a:schemeClr val="bg1"/>
              </a:gs>
              <a:gs pos="100000">
                <a:srgbClr val="00FFFF"/>
              </a:gs>
            </a:gsLst>
            <a:path path="shape">
              <a:fillToRect l="50000" t="50000" r="50000" b="50000"/>
            </a:path>
          </a:gra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0000CC"/>
                </a:solidFill>
              </a:rPr>
              <a:t>b) Vui vẻ</a:t>
            </a:r>
          </a:p>
        </p:txBody>
      </p:sp>
      <p:sp>
        <p:nvSpPr>
          <p:cNvPr id="108569" name="Rectangle 25">
            <a:extLst>
              <a:ext uri="{FF2B5EF4-FFF2-40B4-BE49-F238E27FC236}">
                <a16:creationId xmlns:a16="http://schemas.microsoft.com/office/drawing/2014/main" id="{4D5DC255-6CDF-43B4-A974-068FC11E612F}"/>
              </a:ext>
            </a:extLst>
          </p:cNvPr>
          <p:cNvSpPr>
            <a:spLocks noChangeArrowheads="1"/>
          </p:cNvSpPr>
          <p:nvPr/>
        </p:nvSpPr>
        <p:spPr bwMode="auto">
          <a:xfrm>
            <a:off x="6248400" y="4720173"/>
            <a:ext cx="1885950" cy="457200"/>
          </a:xfrm>
          <a:prstGeom prst="rect">
            <a:avLst/>
          </a:prstGeom>
          <a:gradFill rotWithShape="1">
            <a:gsLst>
              <a:gs pos="0">
                <a:schemeClr val="bg1"/>
              </a:gs>
              <a:gs pos="100000">
                <a:srgbClr val="00FFFF"/>
              </a:gs>
            </a:gsLst>
            <a:path path="shape">
              <a:fillToRect l="50000" t="50000" r="50000" b="50000"/>
            </a:path>
          </a:gra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0000CC"/>
                </a:solidFill>
              </a:rPr>
              <a:t>c) Lo lắng</a:t>
            </a:r>
          </a:p>
        </p:txBody>
      </p:sp>
      <p:sp>
        <p:nvSpPr>
          <p:cNvPr id="108570" name="Rectangle 26">
            <a:extLst>
              <a:ext uri="{FF2B5EF4-FFF2-40B4-BE49-F238E27FC236}">
                <a16:creationId xmlns:a16="http://schemas.microsoft.com/office/drawing/2014/main" id="{D3C41CF6-1A3B-4211-A18F-F42B66404A90}"/>
              </a:ext>
            </a:extLst>
          </p:cNvPr>
          <p:cNvSpPr>
            <a:spLocks noChangeArrowheads="1"/>
          </p:cNvSpPr>
          <p:nvPr/>
        </p:nvSpPr>
        <p:spPr bwMode="auto">
          <a:xfrm>
            <a:off x="8591550" y="4695826"/>
            <a:ext cx="1885950" cy="457200"/>
          </a:xfrm>
          <a:prstGeom prst="rect">
            <a:avLst/>
          </a:prstGeom>
          <a:gradFill rotWithShape="1">
            <a:gsLst>
              <a:gs pos="0">
                <a:schemeClr val="bg1"/>
              </a:gs>
              <a:gs pos="100000">
                <a:srgbClr val="00FFFF"/>
              </a:gs>
            </a:gsLst>
            <a:path path="shape">
              <a:fillToRect l="50000" t="50000" r="50000" b="50000"/>
            </a:path>
          </a:gra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0000CC"/>
                </a:solidFill>
              </a:rPr>
              <a:t>d) Sợ hãi</a:t>
            </a:r>
          </a:p>
        </p:txBody>
      </p:sp>
      <p:sp>
        <p:nvSpPr>
          <p:cNvPr id="9" name="TextBox 8">
            <a:extLst>
              <a:ext uri="{FF2B5EF4-FFF2-40B4-BE49-F238E27FC236}">
                <a16:creationId xmlns:a16="http://schemas.microsoft.com/office/drawing/2014/main" id="{D64B4BEA-ECA7-4889-8F07-B705ABD2352B}"/>
              </a:ext>
            </a:extLst>
          </p:cNvPr>
          <p:cNvSpPr txBox="1"/>
          <p:nvPr/>
        </p:nvSpPr>
        <p:spPr>
          <a:xfrm>
            <a:off x="1762125" y="391060"/>
            <a:ext cx="8820150" cy="1323439"/>
          </a:xfrm>
          <a:prstGeom prst="rect">
            <a:avLst/>
          </a:prstGeom>
          <a:noFill/>
        </p:spPr>
        <p:txBody>
          <a:bodyPr wrap="square">
            <a:spAutoFit/>
          </a:bodyPr>
          <a:lstStyle/>
          <a:p>
            <a:pPr algn="ctr"/>
            <a:r>
              <a:rPr lang="en-US" altLang="en-US" sz="4000" b="1">
                <a:solidFill>
                  <a:srgbClr val="FF0000"/>
                </a:solidFill>
                <a:latin typeface="Times New Roman" panose="02020603050405020304" pitchFamily="18" charset="0"/>
              </a:rPr>
              <a:t>Trạng thái có lợi, có hại đối với cơ quan thần kinh </a:t>
            </a:r>
            <a:endParaRPr lang="en-US" sz="4000"/>
          </a:p>
        </p:txBody>
      </p:sp>
      <p:pic>
        <p:nvPicPr>
          <p:cNvPr id="10" name="Picture 9" descr="Stop Bee">
            <a:extLst>
              <a:ext uri="{FF2B5EF4-FFF2-40B4-BE49-F238E27FC236}">
                <a16:creationId xmlns:a16="http://schemas.microsoft.com/office/drawing/2014/main" id="{DEB63488-82B8-4B4B-A873-7E63C8BD7B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50" y="5381625"/>
            <a:ext cx="1261954" cy="1261954"/>
          </a:xfrm>
          <a:prstGeom prst="rect">
            <a:avLst/>
          </a:prstGeom>
        </p:spPr>
      </p:pic>
      <p:pic>
        <p:nvPicPr>
          <p:cNvPr id="11" name="Picture 10" descr="Stop Bee">
            <a:extLst>
              <a:ext uri="{FF2B5EF4-FFF2-40B4-BE49-F238E27FC236}">
                <a16:creationId xmlns:a16="http://schemas.microsoft.com/office/drawing/2014/main" id="{96A223A1-752E-4C20-AEC3-895BAC152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8450" y="5381625"/>
            <a:ext cx="1261954" cy="1261954"/>
          </a:xfrm>
          <a:prstGeom prst="rect">
            <a:avLst/>
          </a:prstGeom>
        </p:spPr>
      </p:pic>
      <p:pic>
        <p:nvPicPr>
          <p:cNvPr id="12" name="Picture 11" descr="Stop Bee">
            <a:extLst>
              <a:ext uri="{FF2B5EF4-FFF2-40B4-BE49-F238E27FC236}">
                <a16:creationId xmlns:a16="http://schemas.microsoft.com/office/drawing/2014/main" id="{C007C06C-77BA-4F2D-BC85-C9E2030B6E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198" y="5314950"/>
            <a:ext cx="1261954" cy="1261954"/>
          </a:xfrm>
          <a:prstGeom prst="rect">
            <a:avLst/>
          </a:prstGeom>
        </p:spPr>
      </p:pic>
      <p:pic>
        <p:nvPicPr>
          <p:cNvPr id="13" name="Picture 12" descr="Like Bee">
            <a:extLst>
              <a:ext uri="{FF2B5EF4-FFF2-40B4-BE49-F238E27FC236}">
                <a16:creationId xmlns:a16="http://schemas.microsoft.com/office/drawing/2014/main" id="{1393FC61-9FFE-48D2-B72A-C9781417C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875" y="5230295"/>
            <a:ext cx="1609200" cy="160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8567"/>
                                        </p:tgtEl>
                                        <p:attrNameLst>
                                          <p:attrName>style.visibility</p:attrName>
                                        </p:attrNameLst>
                                      </p:cBhvr>
                                      <p:to>
                                        <p:strVal val="visible"/>
                                      </p:to>
                                    </p:set>
                                    <p:animEffect transition="in" filter="checkerboard(across)">
                                      <p:cBhvr>
                                        <p:cTn id="7" dur="500"/>
                                        <p:tgtEl>
                                          <p:spTgt spid="10856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8568"/>
                                        </p:tgtEl>
                                        <p:attrNameLst>
                                          <p:attrName>style.visibility</p:attrName>
                                        </p:attrNameLst>
                                      </p:cBhvr>
                                      <p:to>
                                        <p:strVal val="visible"/>
                                      </p:to>
                                    </p:set>
                                    <p:animEffect transition="in" filter="checkerboard(across)">
                                      <p:cBhvr>
                                        <p:cTn id="10" dur="500"/>
                                        <p:tgtEl>
                                          <p:spTgt spid="10856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8569"/>
                                        </p:tgtEl>
                                        <p:attrNameLst>
                                          <p:attrName>style.visibility</p:attrName>
                                        </p:attrNameLst>
                                      </p:cBhvr>
                                      <p:to>
                                        <p:strVal val="visible"/>
                                      </p:to>
                                    </p:set>
                                    <p:animEffect transition="in" filter="checkerboard(across)">
                                      <p:cBhvr>
                                        <p:cTn id="13" dur="500"/>
                                        <p:tgtEl>
                                          <p:spTgt spid="10856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8570"/>
                                        </p:tgtEl>
                                        <p:attrNameLst>
                                          <p:attrName>style.visibility</p:attrName>
                                        </p:attrNameLst>
                                      </p:cBhvr>
                                      <p:to>
                                        <p:strVal val="visible"/>
                                      </p:to>
                                    </p:set>
                                    <p:animEffect transition="in" filter="checkerboard(across)">
                                      <p:cBhvr>
                                        <p:cTn id="16" dur="500"/>
                                        <p:tgtEl>
                                          <p:spTgt spid="108570"/>
                                        </p:tgtEl>
                                      </p:cBhvr>
                                    </p:animEffect>
                                  </p:childTnLst>
                                </p:cTn>
                              </p:par>
                              <p:par>
                                <p:cTn id="17" presetID="5" presetClass="entr" presetSubtype="10" fill="hold" nodeType="withEffect">
                                  <p:stCondLst>
                                    <p:cond delay="0"/>
                                  </p:stCondLst>
                                  <p:childTnLst>
                                    <p:set>
                                      <p:cBhvr>
                                        <p:cTn id="18" dur="1" fill="hold">
                                          <p:stCondLst>
                                            <p:cond delay="0"/>
                                          </p:stCondLst>
                                        </p:cTn>
                                        <p:tgtEl>
                                          <p:spTgt spid="108566"/>
                                        </p:tgtEl>
                                        <p:attrNameLst>
                                          <p:attrName>style.visibility</p:attrName>
                                        </p:attrNameLst>
                                      </p:cBhvr>
                                      <p:to>
                                        <p:strVal val="visible"/>
                                      </p:to>
                                    </p:set>
                                    <p:animEffect transition="in" filter="checkerboard(across)">
                                      <p:cBhvr>
                                        <p:cTn id="19" dur="500"/>
                                        <p:tgtEl>
                                          <p:spTgt spid="10856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67" grpId="0" animBg="1"/>
      <p:bldP spid="108568" grpId="0" animBg="1"/>
      <p:bldP spid="108569" grpId="0" animBg="1"/>
      <p:bldP spid="1085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436205-C608-4DF4-89D7-8CCF929E67F7}"/>
              </a:ext>
            </a:extLst>
          </p:cNvPr>
          <p:cNvGrpSpPr/>
          <p:nvPr/>
        </p:nvGrpSpPr>
        <p:grpSpPr>
          <a:xfrm>
            <a:off x="557213" y="1251745"/>
            <a:ext cx="2753360" cy="2517912"/>
            <a:chOff x="1762125" y="1511162"/>
            <a:chExt cx="2753360" cy="2517912"/>
          </a:xfrm>
        </p:grpSpPr>
        <p:pic>
          <p:nvPicPr>
            <p:cNvPr id="109598" name="Picture 30">
              <a:extLst>
                <a:ext uri="{FF2B5EF4-FFF2-40B4-BE49-F238E27FC236}">
                  <a16:creationId xmlns:a16="http://schemas.microsoft.com/office/drawing/2014/main" id="{568366F8-307B-48A3-A7D3-3F0CD5F91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511162"/>
              <a:ext cx="2753360" cy="2027377"/>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9604" name="Rectangle 36">
              <a:extLst>
                <a:ext uri="{FF2B5EF4-FFF2-40B4-BE49-F238E27FC236}">
                  <a16:creationId xmlns:a16="http://schemas.microsoft.com/office/drawing/2014/main" id="{7F1A882E-3815-4E82-8B5A-BC819300FD84}"/>
                </a:ext>
              </a:extLst>
            </p:cNvPr>
            <p:cNvSpPr>
              <a:spLocks noChangeArrowheads="1"/>
            </p:cNvSpPr>
            <p:nvPr/>
          </p:nvSpPr>
          <p:spPr bwMode="auto">
            <a:xfrm>
              <a:off x="2447925" y="3652043"/>
              <a:ext cx="1290638" cy="377031"/>
            </a:xfrm>
            <a:prstGeom prst="rect">
              <a:avLst/>
            </a:prstGeom>
            <a:gradFill rotWithShape="1">
              <a:gsLst>
                <a:gs pos="0">
                  <a:schemeClr val="bg1"/>
                </a:gs>
                <a:gs pos="100000">
                  <a:srgbClr val="00FFFF"/>
                </a:gs>
              </a:gsLst>
              <a:path path="shape">
                <a:fillToRect l="50000" t="50000" r="50000" b="50000"/>
              </a:path>
            </a:gra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CC"/>
                  </a:solidFill>
                </a:rPr>
                <a:t>Cà phê</a:t>
              </a:r>
            </a:p>
          </p:txBody>
        </p:sp>
      </p:grpSp>
      <p:grpSp>
        <p:nvGrpSpPr>
          <p:cNvPr id="5" name="Group 4">
            <a:extLst>
              <a:ext uri="{FF2B5EF4-FFF2-40B4-BE49-F238E27FC236}">
                <a16:creationId xmlns:a16="http://schemas.microsoft.com/office/drawing/2014/main" id="{ABFD215B-5B74-4294-9652-6603FEA59E77}"/>
              </a:ext>
            </a:extLst>
          </p:cNvPr>
          <p:cNvGrpSpPr/>
          <p:nvPr/>
        </p:nvGrpSpPr>
        <p:grpSpPr>
          <a:xfrm>
            <a:off x="557213" y="4090440"/>
            <a:ext cx="2753360" cy="2593921"/>
            <a:chOff x="1762125" y="3873553"/>
            <a:chExt cx="2753360" cy="2593921"/>
          </a:xfrm>
        </p:grpSpPr>
        <p:pic>
          <p:nvPicPr>
            <p:cNvPr id="109601" name="Picture 33">
              <a:extLst>
                <a:ext uri="{FF2B5EF4-FFF2-40B4-BE49-F238E27FC236}">
                  <a16:creationId xmlns:a16="http://schemas.microsoft.com/office/drawing/2014/main" id="{4DF93DC8-C48F-48DF-A0AD-E2EC7D29C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5" y="3873553"/>
              <a:ext cx="2753360" cy="2136722"/>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9605" name="Rectangle 37">
              <a:extLst>
                <a:ext uri="{FF2B5EF4-FFF2-40B4-BE49-F238E27FC236}">
                  <a16:creationId xmlns:a16="http://schemas.microsoft.com/office/drawing/2014/main" id="{E869BC99-CBFD-45B5-A1A3-0FAD2002C743}"/>
                </a:ext>
              </a:extLst>
            </p:cNvPr>
            <p:cNvSpPr>
              <a:spLocks noChangeArrowheads="1"/>
            </p:cNvSpPr>
            <p:nvPr/>
          </p:nvSpPr>
          <p:spPr bwMode="auto">
            <a:xfrm>
              <a:off x="2447925" y="6090443"/>
              <a:ext cx="1290638" cy="377031"/>
            </a:xfrm>
            <a:prstGeom prst="rect">
              <a:avLst/>
            </a:prstGeom>
            <a:gradFill rotWithShape="1">
              <a:gsLst>
                <a:gs pos="0">
                  <a:schemeClr val="bg1"/>
                </a:gs>
                <a:gs pos="100000">
                  <a:srgbClr val="00FFFF"/>
                </a:gs>
              </a:gsLst>
              <a:path path="shape">
                <a:fillToRect l="50000" t="50000" r="50000" b="50000"/>
              </a:path>
            </a:gra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CC"/>
                  </a:solidFill>
                </a:rPr>
                <a:t>Nước cam</a:t>
              </a:r>
            </a:p>
          </p:txBody>
        </p:sp>
      </p:grpSp>
      <p:grpSp>
        <p:nvGrpSpPr>
          <p:cNvPr id="7" name="Group 6">
            <a:extLst>
              <a:ext uri="{FF2B5EF4-FFF2-40B4-BE49-F238E27FC236}">
                <a16:creationId xmlns:a16="http://schemas.microsoft.com/office/drawing/2014/main" id="{D1F7675E-6BBD-44C9-B8F8-C395429A4C98}"/>
              </a:ext>
            </a:extLst>
          </p:cNvPr>
          <p:cNvGrpSpPr/>
          <p:nvPr/>
        </p:nvGrpSpPr>
        <p:grpSpPr>
          <a:xfrm>
            <a:off x="8486775" y="4090440"/>
            <a:ext cx="2667318" cy="2687332"/>
            <a:chOff x="7781925" y="3780142"/>
            <a:chExt cx="2667318" cy="2687332"/>
          </a:xfrm>
        </p:grpSpPr>
        <p:pic>
          <p:nvPicPr>
            <p:cNvPr id="109603" name="Picture 35">
              <a:extLst>
                <a:ext uri="{FF2B5EF4-FFF2-40B4-BE49-F238E27FC236}">
                  <a16:creationId xmlns:a16="http://schemas.microsoft.com/office/drawing/2014/main" id="{79534149-5015-4831-A527-5FD0A3CE4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1925" y="3780142"/>
              <a:ext cx="2667318" cy="2176159"/>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9606" name="Rectangle 38">
              <a:extLst>
                <a:ext uri="{FF2B5EF4-FFF2-40B4-BE49-F238E27FC236}">
                  <a16:creationId xmlns:a16="http://schemas.microsoft.com/office/drawing/2014/main" id="{0AD457B3-87DD-4596-9278-2EDCFD9590F5}"/>
                </a:ext>
              </a:extLst>
            </p:cNvPr>
            <p:cNvSpPr>
              <a:spLocks noChangeArrowheads="1"/>
            </p:cNvSpPr>
            <p:nvPr/>
          </p:nvSpPr>
          <p:spPr bwMode="auto">
            <a:xfrm>
              <a:off x="8467725" y="6090443"/>
              <a:ext cx="1290638" cy="377031"/>
            </a:xfrm>
            <a:prstGeom prst="rect">
              <a:avLst/>
            </a:prstGeom>
            <a:gradFill rotWithShape="1">
              <a:gsLst>
                <a:gs pos="0">
                  <a:schemeClr val="bg1"/>
                </a:gs>
                <a:gs pos="100000">
                  <a:srgbClr val="00FFFF"/>
                </a:gs>
              </a:gsLst>
              <a:path path="shape">
                <a:fillToRect l="50000" t="50000" r="50000" b="50000"/>
              </a:path>
            </a:gra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CC"/>
                  </a:solidFill>
                </a:rPr>
                <a:t>Thuốc lá</a:t>
              </a:r>
            </a:p>
          </p:txBody>
        </p:sp>
      </p:grpSp>
      <p:grpSp>
        <p:nvGrpSpPr>
          <p:cNvPr id="6" name="Group 5">
            <a:extLst>
              <a:ext uri="{FF2B5EF4-FFF2-40B4-BE49-F238E27FC236}">
                <a16:creationId xmlns:a16="http://schemas.microsoft.com/office/drawing/2014/main" id="{A4FE3969-5B31-4CE4-968D-9E25F857D760}"/>
              </a:ext>
            </a:extLst>
          </p:cNvPr>
          <p:cNvGrpSpPr/>
          <p:nvPr/>
        </p:nvGrpSpPr>
        <p:grpSpPr>
          <a:xfrm>
            <a:off x="4349112" y="4090440"/>
            <a:ext cx="2753360" cy="2649419"/>
            <a:chOff x="4423092" y="3939380"/>
            <a:chExt cx="2753360" cy="2649419"/>
          </a:xfrm>
        </p:grpSpPr>
        <p:pic>
          <p:nvPicPr>
            <p:cNvPr id="109602" name="Picture 34">
              <a:extLst>
                <a:ext uri="{FF2B5EF4-FFF2-40B4-BE49-F238E27FC236}">
                  <a16:creationId xmlns:a16="http://schemas.microsoft.com/office/drawing/2014/main" id="{C0DC3BFB-85FE-498C-8A02-8AFF8A75B3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3092" y="3939380"/>
              <a:ext cx="2753360" cy="2151063"/>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9607" name="Rectangle 39">
              <a:extLst>
                <a:ext uri="{FF2B5EF4-FFF2-40B4-BE49-F238E27FC236}">
                  <a16:creationId xmlns:a16="http://schemas.microsoft.com/office/drawing/2014/main" id="{77DB8044-8C45-40E3-B281-0BC29160B99B}"/>
                </a:ext>
              </a:extLst>
            </p:cNvPr>
            <p:cNvSpPr>
              <a:spLocks noChangeArrowheads="1"/>
            </p:cNvSpPr>
            <p:nvPr/>
          </p:nvSpPr>
          <p:spPr bwMode="auto">
            <a:xfrm>
              <a:off x="5243830" y="6211768"/>
              <a:ext cx="1290638" cy="377031"/>
            </a:xfrm>
            <a:prstGeom prst="rect">
              <a:avLst/>
            </a:prstGeom>
            <a:gradFill rotWithShape="1">
              <a:gsLst>
                <a:gs pos="0">
                  <a:schemeClr val="bg1"/>
                </a:gs>
                <a:gs pos="100000">
                  <a:srgbClr val="00FFFF"/>
                </a:gs>
              </a:gsLst>
              <a:path path="shape">
                <a:fillToRect l="50000" t="50000" r="50000" b="50000"/>
              </a:path>
            </a:gra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CC"/>
                  </a:solidFill>
                </a:rPr>
                <a:t>Mứt sen</a:t>
              </a:r>
            </a:p>
          </p:txBody>
        </p:sp>
      </p:grpSp>
      <p:grpSp>
        <p:nvGrpSpPr>
          <p:cNvPr id="4" name="Group 3">
            <a:extLst>
              <a:ext uri="{FF2B5EF4-FFF2-40B4-BE49-F238E27FC236}">
                <a16:creationId xmlns:a16="http://schemas.microsoft.com/office/drawing/2014/main" id="{F7C39C82-7EC4-4F49-8CD9-BC802E206D27}"/>
              </a:ext>
            </a:extLst>
          </p:cNvPr>
          <p:cNvGrpSpPr/>
          <p:nvPr/>
        </p:nvGrpSpPr>
        <p:grpSpPr>
          <a:xfrm>
            <a:off x="8486775" y="1212347"/>
            <a:ext cx="2581275" cy="2538002"/>
            <a:chOff x="7705724" y="1430655"/>
            <a:chExt cx="2581275" cy="2538002"/>
          </a:xfrm>
        </p:grpSpPr>
        <p:pic>
          <p:nvPicPr>
            <p:cNvPr id="109600" name="Picture 32">
              <a:extLst>
                <a:ext uri="{FF2B5EF4-FFF2-40B4-BE49-F238E27FC236}">
                  <a16:creationId xmlns:a16="http://schemas.microsoft.com/office/drawing/2014/main" id="{0DCDFC0C-344E-4786-9679-93AEC5716F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5724" y="1430655"/>
              <a:ext cx="2581275" cy="2065020"/>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9608" name="Rectangle 40">
              <a:extLst>
                <a:ext uri="{FF2B5EF4-FFF2-40B4-BE49-F238E27FC236}">
                  <a16:creationId xmlns:a16="http://schemas.microsoft.com/office/drawing/2014/main" id="{FF65FDDF-34DF-47D4-B11E-847AEE07C2F7}"/>
                </a:ext>
              </a:extLst>
            </p:cNvPr>
            <p:cNvSpPr>
              <a:spLocks noChangeArrowheads="1"/>
            </p:cNvSpPr>
            <p:nvPr/>
          </p:nvSpPr>
          <p:spPr bwMode="auto">
            <a:xfrm>
              <a:off x="8415971" y="3591626"/>
              <a:ext cx="1290638" cy="377031"/>
            </a:xfrm>
            <a:prstGeom prst="rect">
              <a:avLst/>
            </a:prstGeom>
            <a:gradFill rotWithShape="1">
              <a:gsLst>
                <a:gs pos="0">
                  <a:schemeClr val="bg1"/>
                </a:gs>
                <a:gs pos="100000">
                  <a:srgbClr val="00FFFF"/>
                </a:gs>
              </a:gsLst>
              <a:path path="shape">
                <a:fillToRect l="50000" t="50000" r="50000" b="50000"/>
              </a:path>
            </a:gra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CC"/>
                  </a:solidFill>
                </a:rPr>
                <a:t>Rượu</a:t>
              </a:r>
            </a:p>
          </p:txBody>
        </p:sp>
      </p:grpSp>
      <p:grpSp>
        <p:nvGrpSpPr>
          <p:cNvPr id="3" name="Group 2">
            <a:extLst>
              <a:ext uri="{FF2B5EF4-FFF2-40B4-BE49-F238E27FC236}">
                <a16:creationId xmlns:a16="http://schemas.microsoft.com/office/drawing/2014/main" id="{81F06585-5DCE-486E-998B-D2BF1CDCA25B}"/>
              </a:ext>
            </a:extLst>
          </p:cNvPr>
          <p:cNvGrpSpPr/>
          <p:nvPr/>
        </p:nvGrpSpPr>
        <p:grpSpPr>
          <a:xfrm>
            <a:off x="4351493" y="1251745"/>
            <a:ext cx="2667318" cy="2498604"/>
            <a:chOff x="4733925" y="1513008"/>
            <a:chExt cx="2667318" cy="2498604"/>
          </a:xfrm>
        </p:grpSpPr>
        <p:pic>
          <p:nvPicPr>
            <p:cNvPr id="109599" name="Picture 31">
              <a:extLst>
                <a:ext uri="{FF2B5EF4-FFF2-40B4-BE49-F238E27FC236}">
                  <a16:creationId xmlns:a16="http://schemas.microsoft.com/office/drawing/2014/main" id="{ABDF1B1A-3A2F-4604-94CC-AC627EBFF5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3925" y="1513008"/>
              <a:ext cx="2667318" cy="2011244"/>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9609" name="Rectangle 41">
              <a:extLst>
                <a:ext uri="{FF2B5EF4-FFF2-40B4-BE49-F238E27FC236}">
                  <a16:creationId xmlns:a16="http://schemas.microsoft.com/office/drawing/2014/main" id="{156C4A1D-CCC1-4980-9789-B66B95E22D46}"/>
                </a:ext>
              </a:extLst>
            </p:cNvPr>
            <p:cNvSpPr>
              <a:spLocks noChangeArrowheads="1"/>
            </p:cNvSpPr>
            <p:nvPr/>
          </p:nvSpPr>
          <p:spPr bwMode="auto">
            <a:xfrm>
              <a:off x="5422265" y="3634581"/>
              <a:ext cx="1290638" cy="377031"/>
            </a:xfrm>
            <a:prstGeom prst="rect">
              <a:avLst/>
            </a:prstGeom>
            <a:gradFill rotWithShape="1">
              <a:gsLst>
                <a:gs pos="0">
                  <a:schemeClr val="bg1"/>
                </a:gs>
                <a:gs pos="100000">
                  <a:srgbClr val="00FFFF"/>
                </a:gs>
              </a:gsLst>
              <a:path path="shape">
                <a:fillToRect l="50000" t="50000" r="50000" b="50000"/>
              </a:path>
            </a:gra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CC"/>
                  </a:solidFill>
                </a:rPr>
                <a:t>Ma túy</a:t>
              </a:r>
            </a:p>
          </p:txBody>
        </p:sp>
      </p:grpSp>
      <p:sp>
        <p:nvSpPr>
          <p:cNvPr id="22" name="TextBox 21">
            <a:extLst>
              <a:ext uri="{FF2B5EF4-FFF2-40B4-BE49-F238E27FC236}">
                <a16:creationId xmlns:a16="http://schemas.microsoft.com/office/drawing/2014/main" id="{FB2B5780-54C3-472D-A235-7889F1855C51}"/>
              </a:ext>
            </a:extLst>
          </p:cNvPr>
          <p:cNvSpPr txBox="1"/>
          <p:nvPr/>
        </p:nvSpPr>
        <p:spPr>
          <a:xfrm>
            <a:off x="1888332" y="61023"/>
            <a:ext cx="8096885" cy="1077218"/>
          </a:xfrm>
          <a:prstGeom prst="rect">
            <a:avLst/>
          </a:prstGeom>
          <a:noFill/>
        </p:spPr>
        <p:txBody>
          <a:bodyPr wrap="square">
            <a:spAutoFit/>
          </a:bodyPr>
          <a:lstStyle/>
          <a:p>
            <a:pPr algn="ctr"/>
            <a:r>
              <a:rPr lang="pt-BR" altLang="en-US" sz="3200" b="1">
                <a:solidFill>
                  <a:srgbClr val="0000CC"/>
                </a:solidFill>
                <a:latin typeface="Times New Roman" panose="02020603050405020304" pitchFamily="18" charset="0"/>
              </a:rPr>
              <a:t>Thức ăn, đồ uống và các chất có lợi, có hại đối với cơ quan thần kinh</a:t>
            </a:r>
            <a:endParaRPr lang="en-US" altLang="en-US" sz="3200" b="1">
              <a:solidFill>
                <a:srgbClr val="0000CC"/>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a:extLst>
              <a:ext uri="{FF2B5EF4-FFF2-40B4-BE49-F238E27FC236}">
                <a16:creationId xmlns:a16="http://schemas.microsoft.com/office/drawing/2014/main" id="{7DB335EA-C992-4A5A-94DF-4CD2FDEEFEA7}"/>
              </a:ext>
            </a:extLst>
          </p:cNvPr>
          <p:cNvSpPr txBox="1">
            <a:spLocks noChangeArrowheads="1"/>
          </p:cNvSpPr>
          <p:nvPr/>
        </p:nvSpPr>
        <p:spPr bwMode="auto">
          <a:xfrm>
            <a:off x="2057400" y="11049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latin typeface="VNI-Times" pitchFamily="2" charset="0"/>
              <a:cs typeface="Arial" panose="020B0604020202020204" pitchFamily="34" charset="0"/>
            </a:endParaRPr>
          </a:p>
        </p:txBody>
      </p:sp>
      <p:sp>
        <p:nvSpPr>
          <p:cNvPr id="37894" name="Text Box 6">
            <a:extLst>
              <a:ext uri="{FF2B5EF4-FFF2-40B4-BE49-F238E27FC236}">
                <a16:creationId xmlns:a16="http://schemas.microsoft.com/office/drawing/2014/main" id="{426BBA2E-38A6-4ADA-8EB6-058A1C4C0058}"/>
              </a:ext>
            </a:extLst>
          </p:cNvPr>
          <p:cNvSpPr txBox="1">
            <a:spLocks noChangeArrowheads="1"/>
          </p:cNvSpPr>
          <p:nvPr/>
        </p:nvSpPr>
        <p:spPr bwMode="auto">
          <a:xfrm>
            <a:off x="1228725" y="1173304"/>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sz="2800" b="1">
                <a:solidFill>
                  <a:srgbClr val="0000FF"/>
                </a:solidFill>
                <a:latin typeface="Times New Roman" panose="02020603050405020304" pitchFamily="18" charset="0"/>
                <a:cs typeface="Times New Roman" panose="02020603050405020304" pitchFamily="18" charset="0"/>
              </a:rPr>
              <a:t>Nhóm có lợi</a:t>
            </a:r>
          </a:p>
        </p:txBody>
      </p:sp>
      <p:sp>
        <p:nvSpPr>
          <p:cNvPr id="37896" name="Text Box 8">
            <a:extLst>
              <a:ext uri="{FF2B5EF4-FFF2-40B4-BE49-F238E27FC236}">
                <a16:creationId xmlns:a16="http://schemas.microsoft.com/office/drawing/2014/main" id="{7F2E3845-6F62-4BD6-A153-DAF45CF513E7}"/>
              </a:ext>
            </a:extLst>
          </p:cNvPr>
          <p:cNvSpPr txBox="1">
            <a:spLocks noChangeArrowheads="1"/>
          </p:cNvSpPr>
          <p:nvPr/>
        </p:nvSpPr>
        <p:spPr bwMode="auto">
          <a:xfrm>
            <a:off x="342901" y="3391415"/>
            <a:ext cx="2600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sz="2800" b="1">
                <a:solidFill>
                  <a:srgbClr val="FF9900"/>
                </a:solidFill>
                <a:latin typeface="Times New Roman" panose="02020603050405020304" pitchFamily="18" charset="0"/>
                <a:cs typeface="Times New Roman" panose="02020603050405020304" pitchFamily="18" charset="0"/>
              </a:rPr>
              <a:t>Nhóm có hại</a:t>
            </a:r>
          </a:p>
        </p:txBody>
      </p:sp>
      <p:sp>
        <p:nvSpPr>
          <p:cNvPr id="37897" name="Text Box 9">
            <a:extLst>
              <a:ext uri="{FF2B5EF4-FFF2-40B4-BE49-F238E27FC236}">
                <a16:creationId xmlns:a16="http://schemas.microsoft.com/office/drawing/2014/main" id="{D2EE56C3-C121-460E-81B4-39F28D4D6B1A}"/>
              </a:ext>
            </a:extLst>
          </p:cNvPr>
          <p:cNvSpPr txBox="1">
            <a:spLocks noChangeArrowheads="1"/>
          </p:cNvSpPr>
          <p:nvPr/>
        </p:nvSpPr>
        <p:spPr bwMode="auto">
          <a:xfrm>
            <a:off x="1955006" y="5878374"/>
            <a:ext cx="404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sz="2800" b="1">
                <a:solidFill>
                  <a:srgbClr val="FF0000"/>
                </a:solidFill>
                <a:latin typeface="Times New Roman" panose="02020603050405020304" pitchFamily="18" charset="0"/>
                <a:cs typeface="Times New Roman" panose="02020603050405020304" pitchFamily="18" charset="0"/>
              </a:rPr>
              <a:t>Nhóm rất nguy hiểm</a:t>
            </a:r>
          </a:p>
        </p:txBody>
      </p:sp>
      <p:pic>
        <p:nvPicPr>
          <p:cNvPr id="37898" name="Picture 10" descr="muc sen">
            <a:extLst>
              <a:ext uri="{FF2B5EF4-FFF2-40B4-BE49-F238E27FC236}">
                <a16:creationId xmlns:a16="http://schemas.microsoft.com/office/drawing/2014/main" id="{CE64426D-5BAD-463B-97C6-BB91C9C98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068" y="198875"/>
            <a:ext cx="2938463" cy="209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descr="nuoc cam">
            <a:extLst>
              <a:ext uri="{FF2B5EF4-FFF2-40B4-BE49-F238E27FC236}">
                <a16:creationId xmlns:a16="http://schemas.microsoft.com/office/drawing/2014/main" id="{B812939B-E165-44FA-B150-8E3133166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5743" y="277804"/>
            <a:ext cx="2938463" cy="209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2" descr="thuoc la">
            <a:extLst>
              <a:ext uri="{FF2B5EF4-FFF2-40B4-BE49-F238E27FC236}">
                <a16:creationId xmlns:a16="http://schemas.microsoft.com/office/drawing/2014/main" id="{F96D44EC-247D-474E-968B-35D9ADF16A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150" y="2525706"/>
            <a:ext cx="2600325" cy="208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3" descr="cafe">
            <a:extLst>
              <a:ext uri="{FF2B5EF4-FFF2-40B4-BE49-F238E27FC236}">
                <a16:creationId xmlns:a16="http://schemas.microsoft.com/office/drawing/2014/main" id="{DCEA72AE-E846-4282-8098-57BA704FAA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8774" y="2505642"/>
            <a:ext cx="2600325" cy="209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4" descr="ma tuy">
            <a:extLst>
              <a:ext uri="{FF2B5EF4-FFF2-40B4-BE49-F238E27FC236}">
                <a16:creationId xmlns:a16="http://schemas.microsoft.com/office/drawing/2014/main" id="{6EED5AA7-B75C-4A8D-AC2F-EA2844F5EB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864240"/>
            <a:ext cx="2708672" cy="193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5" descr="ruou">
            <a:extLst>
              <a:ext uri="{FF2B5EF4-FFF2-40B4-BE49-F238E27FC236}">
                <a16:creationId xmlns:a16="http://schemas.microsoft.com/office/drawing/2014/main" id="{8FCDF4C7-99E5-4B9B-BD8B-FBD868B170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279" y="2525706"/>
            <a:ext cx="2708672" cy="205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slide(fromLeft)">
                                      <p:cBhvr>
                                        <p:cTn id="7" dur="1000"/>
                                        <p:tgtEl>
                                          <p:spTgt spid="37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nodeType="clickEffect">
                                  <p:stCondLst>
                                    <p:cond delay="0"/>
                                  </p:stCondLst>
                                  <p:childTnLst>
                                    <p:set>
                                      <p:cBhvr>
                                        <p:cTn id="11" dur="1" fill="hold">
                                          <p:stCondLst>
                                            <p:cond delay="0"/>
                                          </p:stCondLst>
                                        </p:cTn>
                                        <p:tgtEl>
                                          <p:spTgt spid="37898"/>
                                        </p:tgtEl>
                                        <p:attrNameLst>
                                          <p:attrName>style.visibility</p:attrName>
                                        </p:attrNameLst>
                                      </p:cBhvr>
                                      <p:to>
                                        <p:strVal val="visible"/>
                                      </p:to>
                                    </p:set>
                                    <p:animEffect transition="in" filter="diamond(out)">
                                      <p:cBhvr>
                                        <p:cTn id="12" dur="500"/>
                                        <p:tgtEl>
                                          <p:spTgt spid="37898"/>
                                        </p:tgtEl>
                                      </p:cBhvr>
                                    </p:animEffect>
                                  </p:childTnLst>
                                </p:cTn>
                              </p:par>
                            </p:childTnLst>
                          </p:cTn>
                        </p:par>
                        <p:par>
                          <p:cTn id="13" fill="hold" nodeType="afterGroup">
                            <p:stCondLst>
                              <p:cond delay="500"/>
                            </p:stCondLst>
                            <p:childTnLst>
                              <p:par>
                                <p:cTn id="14" presetID="8" presetClass="entr" presetSubtype="32" fill="hold" nodeType="afterEffect">
                                  <p:stCondLst>
                                    <p:cond delay="0"/>
                                  </p:stCondLst>
                                  <p:childTnLst>
                                    <p:set>
                                      <p:cBhvr>
                                        <p:cTn id="15" dur="1" fill="hold">
                                          <p:stCondLst>
                                            <p:cond delay="0"/>
                                          </p:stCondLst>
                                        </p:cTn>
                                        <p:tgtEl>
                                          <p:spTgt spid="37899"/>
                                        </p:tgtEl>
                                        <p:attrNameLst>
                                          <p:attrName>style.visibility</p:attrName>
                                        </p:attrNameLst>
                                      </p:cBhvr>
                                      <p:to>
                                        <p:strVal val="visible"/>
                                      </p:to>
                                    </p:set>
                                    <p:animEffect transition="in" filter="diamond(out)">
                                      <p:cBhvr>
                                        <p:cTn id="16" dur="500"/>
                                        <p:tgtEl>
                                          <p:spTgt spid="378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37896"/>
                                        </p:tgtEl>
                                        <p:attrNameLst>
                                          <p:attrName>style.visibility</p:attrName>
                                        </p:attrNameLst>
                                      </p:cBhvr>
                                      <p:to>
                                        <p:strVal val="visible"/>
                                      </p:to>
                                    </p:set>
                                    <p:animEffect transition="in" filter="slide(fromLeft)">
                                      <p:cBhvr>
                                        <p:cTn id="21" dur="1000"/>
                                        <p:tgtEl>
                                          <p:spTgt spid="3789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nodeType="clickEffect">
                                  <p:stCondLst>
                                    <p:cond delay="0"/>
                                  </p:stCondLst>
                                  <p:childTnLst>
                                    <p:set>
                                      <p:cBhvr>
                                        <p:cTn id="25" dur="1" fill="hold">
                                          <p:stCondLst>
                                            <p:cond delay="0"/>
                                          </p:stCondLst>
                                        </p:cTn>
                                        <p:tgtEl>
                                          <p:spTgt spid="37903"/>
                                        </p:tgtEl>
                                        <p:attrNameLst>
                                          <p:attrName>style.visibility</p:attrName>
                                        </p:attrNameLst>
                                      </p:cBhvr>
                                      <p:to>
                                        <p:strVal val="visible"/>
                                      </p:to>
                                    </p:set>
                                    <p:animEffect transition="in" filter="strips(downRight)">
                                      <p:cBhvr>
                                        <p:cTn id="26" dur="500"/>
                                        <p:tgtEl>
                                          <p:spTgt spid="37903"/>
                                        </p:tgtEl>
                                      </p:cBhvr>
                                    </p:animEffect>
                                  </p:childTnLst>
                                </p:cTn>
                              </p:par>
                            </p:childTnLst>
                          </p:cTn>
                        </p:par>
                        <p:par>
                          <p:cTn id="27" fill="hold" nodeType="afterGroup">
                            <p:stCondLst>
                              <p:cond delay="500"/>
                            </p:stCondLst>
                            <p:childTnLst>
                              <p:par>
                                <p:cTn id="28" presetID="18" presetClass="entr" presetSubtype="6" fill="hold" nodeType="afterEffect">
                                  <p:stCondLst>
                                    <p:cond delay="0"/>
                                  </p:stCondLst>
                                  <p:childTnLst>
                                    <p:set>
                                      <p:cBhvr>
                                        <p:cTn id="29" dur="1" fill="hold">
                                          <p:stCondLst>
                                            <p:cond delay="0"/>
                                          </p:stCondLst>
                                        </p:cTn>
                                        <p:tgtEl>
                                          <p:spTgt spid="37900"/>
                                        </p:tgtEl>
                                        <p:attrNameLst>
                                          <p:attrName>style.visibility</p:attrName>
                                        </p:attrNameLst>
                                      </p:cBhvr>
                                      <p:to>
                                        <p:strVal val="visible"/>
                                      </p:to>
                                    </p:set>
                                    <p:animEffect transition="in" filter="strips(downRight)">
                                      <p:cBhvr>
                                        <p:cTn id="30" dur="500"/>
                                        <p:tgtEl>
                                          <p:spTgt spid="37900"/>
                                        </p:tgtEl>
                                      </p:cBhvr>
                                    </p:animEffect>
                                  </p:childTnLst>
                                </p:cTn>
                              </p:par>
                            </p:childTnLst>
                          </p:cTn>
                        </p:par>
                        <p:par>
                          <p:cTn id="31" fill="hold" nodeType="afterGroup">
                            <p:stCondLst>
                              <p:cond delay="1000"/>
                            </p:stCondLst>
                            <p:childTnLst>
                              <p:par>
                                <p:cTn id="32" presetID="18" presetClass="entr" presetSubtype="6" fill="hold" nodeType="afterEffect">
                                  <p:stCondLst>
                                    <p:cond delay="0"/>
                                  </p:stCondLst>
                                  <p:childTnLst>
                                    <p:set>
                                      <p:cBhvr>
                                        <p:cTn id="33" dur="1" fill="hold">
                                          <p:stCondLst>
                                            <p:cond delay="0"/>
                                          </p:stCondLst>
                                        </p:cTn>
                                        <p:tgtEl>
                                          <p:spTgt spid="37901"/>
                                        </p:tgtEl>
                                        <p:attrNameLst>
                                          <p:attrName>style.visibility</p:attrName>
                                        </p:attrNameLst>
                                      </p:cBhvr>
                                      <p:to>
                                        <p:strVal val="visible"/>
                                      </p:to>
                                    </p:set>
                                    <p:animEffect transition="in" filter="strips(downRight)">
                                      <p:cBhvr>
                                        <p:cTn id="34" dur="500"/>
                                        <p:tgtEl>
                                          <p:spTgt spid="379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37897"/>
                                        </p:tgtEl>
                                        <p:attrNameLst>
                                          <p:attrName>style.visibility</p:attrName>
                                        </p:attrNameLst>
                                      </p:cBhvr>
                                      <p:to>
                                        <p:strVal val="visible"/>
                                      </p:to>
                                    </p:set>
                                    <p:animEffect transition="in" filter="slide(fromLeft)">
                                      <p:cBhvr>
                                        <p:cTn id="39" dur="1000"/>
                                        <p:tgtEl>
                                          <p:spTgt spid="3789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1" presetClass="entr" presetSubtype="4" fill="hold" nodeType="clickEffect">
                                  <p:stCondLst>
                                    <p:cond delay="0"/>
                                  </p:stCondLst>
                                  <p:childTnLst>
                                    <p:set>
                                      <p:cBhvr>
                                        <p:cTn id="43" dur="1" fill="hold">
                                          <p:stCondLst>
                                            <p:cond delay="0"/>
                                          </p:stCondLst>
                                        </p:cTn>
                                        <p:tgtEl>
                                          <p:spTgt spid="37902"/>
                                        </p:tgtEl>
                                        <p:attrNameLst>
                                          <p:attrName>style.visibility</p:attrName>
                                        </p:attrNameLst>
                                      </p:cBhvr>
                                      <p:to>
                                        <p:strVal val="visible"/>
                                      </p:to>
                                    </p:set>
                                    <p:animEffect transition="in" filter="wheel(4)">
                                      <p:cBhvr>
                                        <p:cTn id="44" dur="500"/>
                                        <p:tgtEl>
                                          <p:spTgt spid="37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P spid="37896" grpId="0"/>
      <p:bldP spid="378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lm8">
            <a:extLst>
              <a:ext uri="{FF2B5EF4-FFF2-40B4-BE49-F238E27FC236}">
                <a16:creationId xmlns:a16="http://schemas.microsoft.com/office/drawing/2014/main" id="{FAFECB72-7319-4D48-8EE6-DA6CAAC55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61975"/>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ảnh 1">
            <a:extLst>
              <a:ext uri="{FF2B5EF4-FFF2-40B4-BE49-F238E27FC236}">
                <a16:creationId xmlns:a16="http://schemas.microsoft.com/office/drawing/2014/main" id="{2F8E1227-B49D-4EF4-942A-7CEE5815A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314" y="128587"/>
            <a:ext cx="9635371"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anh20bai20ngan20chan20hiem20hoa20ma20tuy20trong20gioi20tre201-1150440">
            <a:extLst>
              <a:ext uri="{FF2B5EF4-FFF2-40B4-BE49-F238E27FC236}">
                <a16:creationId xmlns:a16="http://schemas.microsoft.com/office/drawing/2014/main" id="{A4EF2F81-BA75-4CF5-8453-1CB4E9D1F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7" y="266700"/>
            <a:ext cx="96107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AutoShape 9" descr="Kết quả hình ảnh cho hình vẽ người nghiện ma túy">
            <a:extLst>
              <a:ext uri="{FF2B5EF4-FFF2-40B4-BE49-F238E27FC236}">
                <a16:creationId xmlns:a16="http://schemas.microsoft.com/office/drawing/2014/main" id="{2EBE71DF-CC59-4787-AC36-2351F65CEED1}"/>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30724" name="AutoShape 11" descr="Kết quả hình ảnh cho hình vẽ người nghiện ma túy">
            <a:extLst>
              <a:ext uri="{FF2B5EF4-FFF2-40B4-BE49-F238E27FC236}">
                <a16:creationId xmlns:a16="http://schemas.microsoft.com/office/drawing/2014/main" id="{5766E528-63CA-40F3-B228-8A243C9831D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DEFD46E-DD1F-4E12-A8A9-82C7F7B749E1}"/>
              </a:ext>
            </a:extLst>
          </p:cNvPr>
          <p:cNvGrpSpPr/>
          <p:nvPr/>
        </p:nvGrpSpPr>
        <p:grpSpPr>
          <a:xfrm>
            <a:off x="704849" y="2105025"/>
            <a:ext cx="10601325" cy="3990975"/>
            <a:chOff x="704849" y="2105025"/>
            <a:chExt cx="10601325" cy="3990975"/>
          </a:xfrm>
        </p:grpSpPr>
        <p:sp>
          <p:nvSpPr>
            <p:cNvPr id="2" name="Scroll: Horizontal 1">
              <a:extLst>
                <a:ext uri="{FF2B5EF4-FFF2-40B4-BE49-F238E27FC236}">
                  <a16:creationId xmlns:a16="http://schemas.microsoft.com/office/drawing/2014/main" id="{40713882-F033-4237-B2FC-12B4876AA4A6}"/>
                </a:ext>
              </a:extLst>
            </p:cNvPr>
            <p:cNvSpPr/>
            <p:nvPr/>
          </p:nvSpPr>
          <p:spPr>
            <a:xfrm>
              <a:off x="704849" y="2105025"/>
              <a:ext cx="10601325" cy="3990975"/>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8" name="Text Box 6">
              <a:extLst>
                <a:ext uri="{FF2B5EF4-FFF2-40B4-BE49-F238E27FC236}">
                  <a16:creationId xmlns:a16="http://schemas.microsoft.com/office/drawing/2014/main" id="{6BD1A3C6-EAD9-4145-A011-7C830C8B3EA7}"/>
                </a:ext>
              </a:extLst>
            </p:cNvPr>
            <p:cNvSpPr txBox="1">
              <a:spLocks noChangeArrowheads="1"/>
            </p:cNvSpPr>
            <p:nvPr/>
          </p:nvSpPr>
          <p:spPr bwMode="auto">
            <a:xfrm>
              <a:off x="1504950" y="2946350"/>
              <a:ext cx="93916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a:solidFill>
                    <a:srgbClr val="2929FF"/>
                  </a:solidFill>
                  <a:latin typeface="VNI-Times" pitchFamily="2" charset="0"/>
                  <a:cs typeface="Arial" panose="020B0604020202020204" pitchFamily="34" charset="0"/>
                </a:rPr>
                <a:t>     </a:t>
              </a:r>
              <a:r>
                <a:rPr lang="en-US" altLang="en-US" sz="3600" b="1" dirty="0">
                  <a:solidFill>
                    <a:srgbClr val="2929FF"/>
                  </a:solidFill>
                  <a:latin typeface="Times New Roman" panose="02020603050405020304" pitchFamily="18" charset="0"/>
                  <a:cs typeface="Times New Roman" panose="02020603050405020304" pitchFamily="18" charset="0"/>
                </a:rPr>
                <a:t>Chúng ta cần luyện tập sống vui vẻ, ăn uống đủ chất, điều độ để bảo vệ cơ quan thần kinh. Cần tránh xa ma túy để bảo vệ sức khỏe và cơ quan thần kinh. </a:t>
              </a:r>
            </a:p>
          </p:txBody>
        </p:sp>
      </p:grpSp>
      <p:sp>
        <p:nvSpPr>
          <p:cNvPr id="59399" name="WordArt 7">
            <a:extLst>
              <a:ext uri="{FF2B5EF4-FFF2-40B4-BE49-F238E27FC236}">
                <a16:creationId xmlns:a16="http://schemas.microsoft.com/office/drawing/2014/main" id="{F2D474C2-720B-4EC7-9F5F-D2C320DC91B0}"/>
              </a:ext>
            </a:extLst>
          </p:cNvPr>
          <p:cNvSpPr>
            <a:spLocks noChangeArrowheads="1" noChangeShapeType="1" noTextEdit="1"/>
          </p:cNvSpPr>
          <p:nvPr/>
        </p:nvSpPr>
        <p:spPr bwMode="auto">
          <a:xfrm>
            <a:off x="3224212" y="762000"/>
            <a:ext cx="5410200" cy="1314450"/>
          </a:xfrm>
          <a:prstGeom prst="rect">
            <a:avLst/>
          </a:prstGeom>
        </p:spPr>
        <p:txBody>
          <a:bodyPr wrap="none" fromWordArt="1">
            <a:prstTxWarp prst="textPlain">
              <a:avLst>
                <a:gd name="adj" fmla="val 50000"/>
              </a:avLst>
            </a:prstTxWarp>
          </a:bodyPr>
          <a:lstStyle/>
          <a:p>
            <a:pPr algn="ctr"/>
            <a:r>
              <a:rPr lang="en-US" sz="3600" b="1"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Kết luận</a:t>
            </a:r>
          </a:p>
        </p:txBody>
      </p:sp>
    </p:spTree>
  </p:cSld>
  <p:clrMapOvr>
    <a:masterClrMapping/>
  </p:clrMapOvr>
  <p:transition spd="med">
    <p:wedg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p:cTn id="7" dur="1000" fill="hold"/>
                                        <p:tgtEl>
                                          <p:spTgt spid="59399"/>
                                        </p:tgtEl>
                                        <p:attrNameLst>
                                          <p:attrName>ppt_w</p:attrName>
                                        </p:attrNameLst>
                                      </p:cBhvr>
                                      <p:tavLst>
                                        <p:tav tm="0">
                                          <p:val>
                                            <p:fltVal val="0"/>
                                          </p:val>
                                        </p:tav>
                                        <p:tav tm="100000">
                                          <p:val>
                                            <p:strVal val="#ppt_w"/>
                                          </p:val>
                                        </p:tav>
                                      </p:tavLst>
                                    </p:anim>
                                    <p:anim calcmode="lin" valueType="num">
                                      <p:cBhvr>
                                        <p:cTn id="8" dur="1000" fill="hold"/>
                                        <p:tgtEl>
                                          <p:spTgt spid="59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872" y="487786"/>
            <a:ext cx="10676585" cy="1247216"/>
          </a:xfrm>
        </p:spPr>
        <p:txBody>
          <a:bodyPr>
            <a:normAutofit fontScale="90000"/>
          </a:bodyPr>
          <a:lstStyle/>
          <a:p>
            <a:r>
              <a:rPr lang="en-US" sz="53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Bài </a:t>
            </a:r>
            <a:r>
              <a:rPr lang="en-US" sz="53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16: </a:t>
            </a:r>
            <a:r>
              <a:rPr lang="en-US" sz="53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r>
            <a:br>
              <a:rPr lang="en-US" sz="53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br>
            <a:r>
              <a:rPr lang="en-US" sz="53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53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Vệ </a:t>
            </a:r>
            <a:r>
              <a:rPr lang="en-US" sz="53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sinh thần kinh (tiếp theo)</a:t>
            </a:r>
            <a:r>
              <a:rPr lang="en-US"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r>
            <a:br>
              <a:rPr lang="en-US"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b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3060" y="4959908"/>
            <a:ext cx="1670266" cy="1771494"/>
          </a:xfrm>
        </p:spPr>
      </p:pic>
      <p:sp>
        <p:nvSpPr>
          <p:cNvPr id="6" name="Rectangle 5"/>
          <p:cNvSpPr/>
          <p:nvPr/>
        </p:nvSpPr>
        <p:spPr>
          <a:xfrm>
            <a:off x="652682" y="2967334"/>
            <a:ext cx="11002698" cy="923330"/>
          </a:xfrm>
          <a:prstGeom prst="rect">
            <a:avLst/>
          </a:prstGeom>
          <a:noFill/>
        </p:spPr>
        <p:txBody>
          <a:bodyPr wrap="square" lIns="91440" tIns="45720" rIns="91440" bIns="45720">
            <a:spAutoFit/>
          </a:bodyPr>
          <a:lstStyle/>
          <a:p>
            <a:pPr algn="ct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Rectangle 6"/>
          <p:cNvSpPr/>
          <p:nvPr/>
        </p:nvSpPr>
        <p:spPr>
          <a:xfrm>
            <a:off x="84847" y="1629931"/>
            <a:ext cx="8246270" cy="707886"/>
          </a:xfrm>
          <a:prstGeom prst="rect">
            <a:avLst/>
          </a:prstGeom>
          <a:noFill/>
        </p:spPr>
        <p:txBody>
          <a:bodyPr wrap="square" lIns="91440" tIns="45720" rIns="91440" bIns="45720">
            <a:spAutoFit/>
          </a:bodyPr>
          <a:lstStyle/>
          <a:p>
            <a:pPr algn="ctr"/>
            <a:r>
              <a:rPr lang="en-US" sz="4000" b="1" cap="none" spc="0" dirty="0" err="1"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Hoạt</a:t>
            </a:r>
            <a:r>
              <a:rPr lang="en-US" sz="4000" b="1" cap="none" spc="0" dirty="0"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 </a:t>
            </a:r>
            <a:r>
              <a:rPr lang="en-US" sz="4000" b="1" cap="none" spc="0" dirty="0" err="1"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động</a:t>
            </a:r>
            <a:r>
              <a:rPr lang="en-US" sz="4000" b="1" cap="none" spc="0" dirty="0"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 1: </a:t>
            </a:r>
            <a:r>
              <a:rPr lang="en-US" sz="4000" b="1" cap="none" spc="0" dirty="0" err="1"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Vai</a:t>
            </a:r>
            <a:r>
              <a:rPr lang="en-US" sz="4000" b="1" cap="none" spc="0" dirty="0"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 </a:t>
            </a:r>
            <a:r>
              <a:rPr lang="en-US" sz="4000" b="1" cap="none" spc="0" dirty="0" err="1"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trò</a:t>
            </a:r>
            <a:r>
              <a:rPr lang="en-US" sz="4000" b="1" cap="none" spc="0" dirty="0"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 </a:t>
            </a:r>
            <a:r>
              <a:rPr lang="en-US" sz="4000" b="1" cap="none" spc="0" dirty="0" err="1"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của</a:t>
            </a:r>
            <a:r>
              <a:rPr lang="en-US" sz="4000" b="1" cap="none" spc="0" dirty="0"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 </a:t>
            </a:r>
            <a:r>
              <a:rPr lang="en-US" sz="4000" b="1" cap="none" spc="0" dirty="0" err="1"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giấc</a:t>
            </a:r>
            <a:r>
              <a:rPr lang="en-US" sz="4000" b="1" cap="none" spc="0" dirty="0"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 </a:t>
            </a:r>
            <a:r>
              <a:rPr lang="en-US" sz="4000" b="1" cap="none" spc="0" dirty="0" err="1"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ngủ</a:t>
            </a:r>
            <a:r>
              <a:rPr lang="en-US" sz="4000" b="1" cap="none" spc="0" dirty="0" smtClean="0">
                <a:ln w="9525">
                  <a:solidFill>
                    <a:schemeClr val="bg1"/>
                  </a:solidFill>
                  <a:prstDash val="solid"/>
                </a:ln>
                <a:solidFill>
                  <a:schemeClr val="accent5"/>
                </a:solidFill>
                <a:latin typeface="Times New Roman" panose="02020603050405020304" pitchFamily="18" charset="0"/>
                <a:cs typeface="Times New Roman" panose="02020603050405020304" pitchFamily="18" charset="0"/>
              </a:rPr>
              <a:t>.</a:t>
            </a:r>
            <a:endParaRPr lang="en-US" sz="4000" b="1" cap="none" spc="0" dirty="0">
              <a:ln w="9525">
                <a:solidFill>
                  <a:schemeClr val="bg1"/>
                </a:solidFill>
                <a:prstDash val="solid"/>
              </a:ln>
              <a:solidFill>
                <a:schemeClr val="accent5"/>
              </a:solidFill>
              <a:latin typeface="Times New Roman" panose="02020603050405020304" pitchFamily="18" charset="0"/>
              <a:cs typeface="Times New Roman" panose="02020603050405020304" pitchFamily="18" charset="0"/>
            </a:endParaRPr>
          </a:p>
        </p:txBody>
      </p:sp>
      <p:pic>
        <p:nvPicPr>
          <p:cNvPr id="8" name="Picture 5" descr="wowowow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326" y="2736273"/>
            <a:ext cx="6874373" cy="378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125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6 2.96296E-6 L 2.08333E-6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065C39-59BE-4927-9223-E947C93FEBDF}"/>
              </a:ext>
            </a:extLst>
          </p:cNvPr>
          <p:cNvGrpSpPr/>
          <p:nvPr/>
        </p:nvGrpSpPr>
        <p:grpSpPr>
          <a:xfrm>
            <a:off x="202917" y="1074997"/>
            <a:ext cx="3652281" cy="2471572"/>
            <a:chOff x="2243139" y="685801"/>
            <a:chExt cx="3475834" cy="1886385"/>
          </a:xfrm>
        </p:grpSpPr>
        <p:pic>
          <p:nvPicPr>
            <p:cNvPr id="4098" name="Picture 20">
              <a:extLst>
                <a:ext uri="{FF2B5EF4-FFF2-40B4-BE49-F238E27FC236}">
                  <a16:creationId xmlns:a16="http://schemas.microsoft.com/office/drawing/2014/main" id="{3F2EF2E3-716C-479D-82C9-4E9A67EE8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600" y="685801"/>
              <a:ext cx="3458373" cy="188638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C18245A-BBAF-4926-B3F4-89F19CB4E97D}"/>
                </a:ext>
              </a:extLst>
            </p:cNvPr>
            <p:cNvSpPr txBox="1"/>
            <p:nvPr/>
          </p:nvSpPr>
          <p:spPr>
            <a:xfrm>
              <a:off x="2243139" y="696914"/>
              <a:ext cx="301248" cy="282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dirty="0">
                  <a:solidFill>
                    <a:schemeClr val="accent1"/>
                  </a:solidFill>
                </a:rPr>
                <a:t>1</a:t>
              </a:r>
            </a:p>
          </p:txBody>
        </p:sp>
      </p:grpSp>
      <p:grpSp>
        <p:nvGrpSpPr>
          <p:cNvPr id="8" name="Group 7">
            <a:extLst>
              <a:ext uri="{FF2B5EF4-FFF2-40B4-BE49-F238E27FC236}">
                <a16:creationId xmlns:a16="http://schemas.microsoft.com/office/drawing/2014/main" id="{CDB8C3D2-18E8-48E2-B9BD-3EA91EA3828E}"/>
              </a:ext>
            </a:extLst>
          </p:cNvPr>
          <p:cNvGrpSpPr/>
          <p:nvPr/>
        </p:nvGrpSpPr>
        <p:grpSpPr>
          <a:xfrm>
            <a:off x="8782566" y="4719746"/>
            <a:ext cx="3094309" cy="1912937"/>
            <a:chOff x="7924799" y="4792663"/>
            <a:chExt cx="3094309" cy="1912937"/>
          </a:xfrm>
        </p:grpSpPr>
        <p:pic>
          <p:nvPicPr>
            <p:cNvPr id="4104" name="Picture 18">
              <a:extLst>
                <a:ext uri="{FF2B5EF4-FFF2-40B4-BE49-F238E27FC236}">
                  <a16:creationId xmlns:a16="http://schemas.microsoft.com/office/drawing/2014/main" id="{57E009EB-F4A6-4D64-B2CE-40FC7BA48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9" y="4792663"/>
              <a:ext cx="3094309" cy="191293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7746227-9781-4BBD-AA6F-B26AE3382FD1}"/>
                </a:ext>
              </a:extLst>
            </p:cNvPr>
            <p:cNvSpPr txBox="1"/>
            <p:nvPr/>
          </p:nvSpPr>
          <p:spPr>
            <a:xfrm>
              <a:off x="7924800" y="4826000"/>
              <a:ext cx="33020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7</a:t>
              </a:r>
            </a:p>
          </p:txBody>
        </p:sp>
      </p:grpSp>
      <p:grpSp>
        <p:nvGrpSpPr>
          <p:cNvPr id="7" name="Group 6">
            <a:extLst>
              <a:ext uri="{FF2B5EF4-FFF2-40B4-BE49-F238E27FC236}">
                <a16:creationId xmlns:a16="http://schemas.microsoft.com/office/drawing/2014/main" id="{A11F2EE1-E346-4D20-98BD-DD777F9E3D06}"/>
              </a:ext>
            </a:extLst>
          </p:cNvPr>
          <p:cNvGrpSpPr/>
          <p:nvPr/>
        </p:nvGrpSpPr>
        <p:grpSpPr>
          <a:xfrm>
            <a:off x="8782566" y="2410006"/>
            <a:ext cx="2985364" cy="2019415"/>
            <a:chOff x="4953000" y="4814888"/>
            <a:chExt cx="2836276" cy="2019415"/>
          </a:xfrm>
        </p:grpSpPr>
        <p:pic>
          <p:nvPicPr>
            <p:cNvPr id="4103" name="Picture 18">
              <a:extLst>
                <a:ext uri="{FF2B5EF4-FFF2-40B4-BE49-F238E27FC236}">
                  <a16:creationId xmlns:a16="http://schemas.microsoft.com/office/drawing/2014/main" id="{DF022828-669D-41BF-AC5A-51C85A4C5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814889"/>
              <a:ext cx="2836276" cy="201941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43E0F22-0E2D-41FC-94AE-62051B8B88CB}"/>
                </a:ext>
              </a:extLst>
            </p:cNvPr>
            <p:cNvSpPr txBox="1"/>
            <p:nvPr/>
          </p:nvSpPr>
          <p:spPr>
            <a:xfrm>
              <a:off x="4953000" y="4814888"/>
              <a:ext cx="33020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6</a:t>
              </a:r>
            </a:p>
          </p:txBody>
        </p:sp>
      </p:grpSp>
      <p:grpSp>
        <p:nvGrpSpPr>
          <p:cNvPr id="6" name="Group 5">
            <a:extLst>
              <a:ext uri="{FF2B5EF4-FFF2-40B4-BE49-F238E27FC236}">
                <a16:creationId xmlns:a16="http://schemas.microsoft.com/office/drawing/2014/main" id="{CB5D4BCE-F452-4087-85D7-495DB2FECFBB}"/>
              </a:ext>
            </a:extLst>
          </p:cNvPr>
          <p:cNvGrpSpPr/>
          <p:nvPr/>
        </p:nvGrpSpPr>
        <p:grpSpPr>
          <a:xfrm>
            <a:off x="8782567" y="135929"/>
            <a:ext cx="2906276" cy="2019414"/>
            <a:chOff x="1917700" y="4800601"/>
            <a:chExt cx="2906276" cy="2019414"/>
          </a:xfrm>
        </p:grpSpPr>
        <p:pic>
          <p:nvPicPr>
            <p:cNvPr id="4102" name="Picture 19">
              <a:extLst>
                <a:ext uri="{FF2B5EF4-FFF2-40B4-BE49-F238E27FC236}">
                  <a16:creationId xmlns:a16="http://schemas.microsoft.com/office/drawing/2014/main" id="{97E24FB9-AF5D-4C89-8310-62A053BAF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702" y="4800601"/>
              <a:ext cx="2906274" cy="201941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D394003-F547-4B8F-880C-84768CF86F98}"/>
                </a:ext>
              </a:extLst>
            </p:cNvPr>
            <p:cNvSpPr txBox="1"/>
            <p:nvPr/>
          </p:nvSpPr>
          <p:spPr>
            <a:xfrm>
              <a:off x="1917700" y="4802189"/>
              <a:ext cx="330200"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5</a:t>
              </a:r>
            </a:p>
          </p:txBody>
        </p:sp>
      </p:grpSp>
      <p:grpSp>
        <p:nvGrpSpPr>
          <p:cNvPr id="5" name="Group 4">
            <a:extLst>
              <a:ext uri="{FF2B5EF4-FFF2-40B4-BE49-F238E27FC236}">
                <a16:creationId xmlns:a16="http://schemas.microsoft.com/office/drawing/2014/main" id="{CECCBF2E-74AD-4240-9438-50F48D6268C0}"/>
              </a:ext>
            </a:extLst>
          </p:cNvPr>
          <p:cNvGrpSpPr/>
          <p:nvPr/>
        </p:nvGrpSpPr>
        <p:grpSpPr>
          <a:xfrm>
            <a:off x="4416215" y="4061121"/>
            <a:ext cx="3642484" cy="2446439"/>
            <a:chOff x="6711950" y="2716213"/>
            <a:chExt cx="3642484" cy="2446439"/>
          </a:xfrm>
        </p:grpSpPr>
        <p:pic>
          <p:nvPicPr>
            <p:cNvPr id="4101" name="Picture 18">
              <a:extLst>
                <a:ext uri="{FF2B5EF4-FFF2-40B4-BE49-F238E27FC236}">
                  <a16:creationId xmlns:a16="http://schemas.microsoft.com/office/drawing/2014/main" id="{C30BAA63-3107-4DF4-A7D7-6C77A1DF87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6956" y="2746117"/>
              <a:ext cx="3627478" cy="24165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20F0C36-AA66-403F-8777-DA023430D585}"/>
                </a:ext>
              </a:extLst>
            </p:cNvPr>
            <p:cNvSpPr txBox="1"/>
            <p:nvPr/>
          </p:nvSpPr>
          <p:spPr>
            <a:xfrm>
              <a:off x="6711950" y="2716213"/>
              <a:ext cx="33020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4</a:t>
              </a:r>
            </a:p>
          </p:txBody>
        </p:sp>
      </p:grpSp>
      <p:grpSp>
        <p:nvGrpSpPr>
          <p:cNvPr id="3" name="Group 2">
            <a:extLst>
              <a:ext uri="{FF2B5EF4-FFF2-40B4-BE49-F238E27FC236}">
                <a16:creationId xmlns:a16="http://schemas.microsoft.com/office/drawing/2014/main" id="{47F5A312-1C01-4C1C-9263-B028E3A5EE2C}"/>
              </a:ext>
            </a:extLst>
          </p:cNvPr>
          <p:cNvGrpSpPr/>
          <p:nvPr/>
        </p:nvGrpSpPr>
        <p:grpSpPr>
          <a:xfrm>
            <a:off x="4406418" y="1087267"/>
            <a:ext cx="3652281" cy="2416535"/>
            <a:chOff x="2232025" y="2636162"/>
            <a:chExt cx="3652281" cy="2416535"/>
          </a:xfrm>
        </p:grpSpPr>
        <p:pic>
          <p:nvPicPr>
            <p:cNvPr id="4100" name="Picture 18">
              <a:extLst>
                <a:ext uri="{FF2B5EF4-FFF2-40B4-BE49-F238E27FC236}">
                  <a16:creationId xmlns:a16="http://schemas.microsoft.com/office/drawing/2014/main" id="{3A8FCE1D-347A-4FD4-8BF2-4E344C23F0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2025" y="2636162"/>
              <a:ext cx="3652281" cy="24165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775C2C7-E894-4C9C-8B43-3189CBEDF36F}"/>
                </a:ext>
              </a:extLst>
            </p:cNvPr>
            <p:cNvSpPr txBox="1"/>
            <p:nvPr/>
          </p:nvSpPr>
          <p:spPr>
            <a:xfrm>
              <a:off x="2232025" y="2706689"/>
              <a:ext cx="330200"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3</a:t>
              </a:r>
            </a:p>
          </p:txBody>
        </p:sp>
      </p:grpSp>
      <p:grpSp>
        <p:nvGrpSpPr>
          <p:cNvPr id="4" name="Group 3">
            <a:extLst>
              <a:ext uri="{FF2B5EF4-FFF2-40B4-BE49-F238E27FC236}">
                <a16:creationId xmlns:a16="http://schemas.microsoft.com/office/drawing/2014/main" id="{79CCEA08-FDA7-40DD-ADE4-7AD088629BCA}"/>
              </a:ext>
            </a:extLst>
          </p:cNvPr>
          <p:cNvGrpSpPr/>
          <p:nvPr/>
        </p:nvGrpSpPr>
        <p:grpSpPr>
          <a:xfrm>
            <a:off x="222526" y="4061121"/>
            <a:ext cx="3668163" cy="2571562"/>
            <a:chOff x="6496257" y="689492"/>
            <a:chExt cx="3668163" cy="2571562"/>
          </a:xfrm>
        </p:grpSpPr>
        <p:pic>
          <p:nvPicPr>
            <p:cNvPr id="4099" name="Picture 28">
              <a:extLst>
                <a:ext uri="{FF2B5EF4-FFF2-40B4-BE49-F238E27FC236}">
                  <a16:creationId xmlns:a16="http://schemas.microsoft.com/office/drawing/2014/main" id="{49262CBC-C196-44AB-B302-A676BBEDF2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6257" y="689492"/>
              <a:ext cx="3668163" cy="257156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DB057D5-2F1A-434E-8274-F8253057D7F6}"/>
                </a:ext>
              </a:extLst>
            </p:cNvPr>
            <p:cNvSpPr txBox="1"/>
            <p:nvPr/>
          </p:nvSpPr>
          <p:spPr>
            <a:xfrm>
              <a:off x="6496257" y="689492"/>
              <a:ext cx="330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2</a:t>
              </a:r>
            </a:p>
          </p:txBody>
        </p:sp>
      </p:grpSp>
      <p:sp>
        <p:nvSpPr>
          <p:cNvPr id="30" name="TextBox 29">
            <a:extLst>
              <a:ext uri="{FF2B5EF4-FFF2-40B4-BE49-F238E27FC236}">
                <a16:creationId xmlns:a16="http://schemas.microsoft.com/office/drawing/2014/main" id="{53D7217A-E2E1-42B8-A1F7-C2AC0E4E6506}"/>
              </a:ext>
            </a:extLst>
          </p:cNvPr>
          <p:cNvSpPr txBox="1"/>
          <p:nvPr/>
        </p:nvSpPr>
        <p:spPr>
          <a:xfrm>
            <a:off x="202917" y="235558"/>
            <a:ext cx="8572243" cy="584775"/>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defRPr/>
            </a:pPr>
            <a:r>
              <a:rPr lang="en-US" sz="3200" b="1">
                <a:solidFill>
                  <a:schemeClr val="accent2">
                    <a:lumMod val="75000"/>
                  </a:schemeClr>
                </a:solidFill>
              </a:rPr>
              <a:t>Quan sát các bức tranh và cho biết tranh vẽ gì ?</a:t>
            </a:r>
            <a:endParaRPr lang="en-US" sz="3200" b="1"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0075"/>
            <a:ext cx="4212034" cy="734096"/>
          </a:xfrm>
        </p:spPr>
        <p:txBody>
          <a:bodyPr>
            <a:normAutofit fontScale="90000"/>
          </a:bodyPr>
          <a:lstStyle/>
          <a:p>
            <a:r>
              <a:rPr lang="en-US" sz="4900" b="1" u="sng"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Quan</a:t>
            </a:r>
            <a:r>
              <a:rPr lang="en-US" sz="4900" b="1" u="sng"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4900" b="1" u="sng"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sát</a:t>
            </a:r>
            <a:r>
              <a:rPr lang="en-US" sz="4900" b="1" u="sng"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4900" b="1" u="sng"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tranh</a:t>
            </a:r>
            <a:r>
              <a:rPr lang="en-US" b="1" dirty="0">
                <a:ln w="22225">
                  <a:solidFill>
                    <a:schemeClr val="accent2"/>
                  </a:solidFill>
                  <a:prstDash val="solid"/>
                </a:ln>
                <a:solidFill>
                  <a:schemeClr val="accent2">
                    <a:lumMod val="40000"/>
                    <a:lumOff val="60000"/>
                  </a:schemeClr>
                </a:solidFill>
              </a:rPr>
              <a:t/>
            </a:r>
            <a:br>
              <a:rPr lang="en-US" b="1" dirty="0">
                <a:ln w="22225">
                  <a:solidFill>
                    <a:schemeClr val="accent2"/>
                  </a:solidFill>
                  <a:prstDash val="solid"/>
                </a:ln>
                <a:solidFill>
                  <a:schemeClr val="accent2">
                    <a:lumMod val="40000"/>
                    <a:lumOff val="60000"/>
                  </a:schemeClr>
                </a:solidFill>
              </a:rPr>
            </a:br>
            <a:endParaRPr lang="en-US" b="1" u="sng" dirty="0">
              <a:latin typeface="Arial" panose="020B0604020202020204" pitchFamily="34" charset="0"/>
              <a:cs typeface="Arial" panose="020B0604020202020204" pitchFamily="34" charset="0"/>
            </a:endParaRPr>
          </a:p>
        </p:txBody>
      </p:sp>
      <p:pic>
        <p:nvPicPr>
          <p:cNvPr id="3" name="Content Placeholder 2"/>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4129987" y="494840"/>
            <a:ext cx="7959123" cy="5969343"/>
          </a:xfrm>
        </p:spPr>
      </p:pic>
      <p:sp>
        <p:nvSpPr>
          <p:cNvPr id="6" name="TextBox 5"/>
          <p:cNvSpPr txBox="1"/>
          <p:nvPr/>
        </p:nvSpPr>
        <p:spPr>
          <a:xfrm>
            <a:off x="940158" y="5589431"/>
            <a:ext cx="10573555" cy="369332"/>
          </a:xfrm>
          <a:prstGeom prst="rect">
            <a:avLst/>
          </a:prstGeom>
          <a:noFill/>
        </p:spPr>
        <p:txBody>
          <a:bodyPr wrap="square" rtlCol="0">
            <a:spAutoFit/>
          </a:bodyPr>
          <a:lstStyle/>
          <a:p>
            <a:endParaRPr lang="en-US" dirty="0"/>
          </a:p>
        </p:txBody>
      </p:sp>
      <p:sp>
        <p:nvSpPr>
          <p:cNvPr id="7" name="Rectangle 6"/>
          <p:cNvSpPr/>
          <p:nvPr/>
        </p:nvSpPr>
        <p:spPr>
          <a:xfrm>
            <a:off x="6003634" y="2967335"/>
            <a:ext cx="184730" cy="400110"/>
          </a:xfrm>
          <a:prstGeom prst="rect">
            <a:avLst/>
          </a:prstGeom>
          <a:noFill/>
        </p:spPr>
        <p:txBody>
          <a:bodyPr wrap="none" lIns="91440" tIns="45720" rIns="91440" bIns="45720">
            <a:spAutoFit/>
          </a:bodyPr>
          <a:lstStyle/>
          <a:p>
            <a:pPr algn="ctr"/>
            <a:endParaRPr lang="en-US"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4" name="TextBox 3"/>
          <p:cNvSpPr txBox="1"/>
          <p:nvPr/>
        </p:nvSpPr>
        <p:spPr>
          <a:xfrm>
            <a:off x="128644" y="1492884"/>
            <a:ext cx="3735017" cy="3477875"/>
          </a:xfrm>
          <a:prstGeom prst="rect">
            <a:avLst/>
          </a:prstGeom>
          <a:noFill/>
        </p:spPr>
        <p:txBody>
          <a:bodyPr wrap="square" rtlCol="0">
            <a:spAutoFit/>
          </a:bodyPr>
          <a:lstStyle/>
          <a:p>
            <a:r>
              <a:rPr lang="en-US" sz="4000" b="1" dirty="0" smtClean="0">
                <a:solidFill>
                  <a:schemeClr val="accent4">
                    <a:lumMod val="75000"/>
                  </a:schemeClr>
                </a:solidFill>
                <a:latin typeface=".VnAristote" panose="020B7200000000000000" pitchFamily="34" charset="0"/>
                <a:cs typeface="Arial" panose="020B0604020202020204" pitchFamily="34" charset="0"/>
              </a:rPr>
              <a:t>? </a:t>
            </a:r>
            <a:r>
              <a:rPr lang="en-US" sz="2800" b="1" i="1" dirty="0" smtClean="0">
                <a:solidFill>
                  <a:schemeClr val="accent4">
                    <a:lumMod val="75000"/>
                  </a:schemeClr>
                </a:solidFill>
                <a:latin typeface="Times New Roman" panose="02020603050405020304" pitchFamily="18" charset="0"/>
                <a:cs typeface="Times New Roman" panose="02020603050405020304" pitchFamily="18" charset="0"/>
              </a:rPr>
              <a:t>Khi </a:t>
            </a:r>
            <a:r>
              <a:rPr lang="en-US" sz="2800" b="1" i="1" dirty="0">
                <a:solidFill>
                  <a:schemeClr val="accent4">
                    <a:lumMod val="75000"/>
                  </a:schemeClr>
                </a:solidFill>
                <a:latin typeface="Times New Roman" panose="02020603050405020304" pitchFamily="18" charset="0"/>
                <a:cs typeface="Times New Roman" panose="02020603050405020304" pitchFamily="18" charset="0"/>
              </a:rPr>
              <a:t>ngủ cơ quan nào của cơ thể được nghỉ ngơi ? </a:t>
            </a:r>
            <a:r>
              <a:rPr lang="en-US" sz="2800" b="1" i="1" dirty="0" err="1">
                <a:solidFill>
                  <a:schemeClr val="accent4">
                    <a:lumMod val="75000"/>
                  </a:schemeClr>
                </a:solidFill>
                <a:latin typeface="Times New Roman" panose="02020603050405020304" pitchFamily="18" charset="0"/>
                <a:cs typeface="Times New Roman" panose="02020603050405020304" pitchFamily="18" charset="0"/>
              </a:rPr>
              <a:t>V</a:t>
            </a:r>
            <a:r>
              <a:rPr lang="en-US" sz="2800" b="1" i="1" dirty="0" err="1" smtClean="0">
                <a:solidFill>
                  <a:schemeClr val="accent4">
                    <a:lumMod val="75000"/>
                  </a:schemeClr>
                </a:solidFill>
                <a:latin typeface="Times New Roman" panose="02020603050405020304" pitchFamily="18" charset="0"/>
                <a:cs typeface="Times New Roman" panose="02020603050405020304" pitchFamily="18" charset="0"/>
              </a:rPr>
              <a:t>ì</a:t>
            </a:r>
            <a:r>
              <a:rPr lang="en-US" sz="2800" b="1" i="1"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cs typeface="Times New Roman" panose="02020603050405020304" pitchFamily="18" charset="0"/>
              </a:rPr>
              <a:t>sao</a:t>
            </a:r>
            <a:r>
              <a:rPr lang="en-US" sz="2800" b="1" i="1" dirty="0" smtClean="0">
                <a:solidFill>
                  <a:schemeClr val="accent4">
                    <a:lumMod val="75000"/>
                  </a:schemeClr>
                </a:solidFill>
                <a:latin typeface="Times New Roman" panose="02020603050405020304" pitchFamily="18" charset="0"/>
                <a:cs typeface="Times New Roman" panose="02020603050405020304" pitchFamily="18" charset="0"/>
              </a:rPr>
              <a:t>?</a:t>
            </a:r>
          </a:p>
          <a:p>
            <a:endParaRPr lang="en-US" sz="2800" b="1" i="1" dirty="0">
              <a:solidFill>
                <a:schemeClr val="accent4">
                  <a:lumMod val="75000"/>
                </a:schemeClr>
              </a:solidFill>
              <a:latin typeface="Times New Roman" panose="02020603050405020304" pitchFamily="18" charset="0"/>
              <a:cs typeface="Times New Roman" panose="02020603050405020304" pitchFamily="18" charset="0"/>
            </a:endParaRPr>
          </a:p>
          <a:p>
            <a:r>
              <a:rPr lang="en-US" sz="4000" b="1"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4000" b="1" i="1"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4">
                    <a:lumMod val="75000"/>
                  </a:schemeClr>
                </a:solidFill>
                <a:latin typeface="Times New Roman" panose="02020603050405020304" pitchFamily="18" charset="0"/>
                <a:cs typeface="Times New Roman" panose="02020603050405020304" pitchFamily="18" charset="0"/>
              </a:rPr>
              <a:t>Nêu</a:t>
            </a:r>
            <a:r>
              <a:rPr lang="en-US" sz="2800" b="1" i="1"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cs typeface="Times New Roman" panose="02020603050405020304" pitchFamily="18" charset="0"/>
              </a:rPr>
              <a:t>những</a:t>
            </a:r>
            <a:r>
              <a:rPr lang="en-US" sz="2800" b="1" i="1" dirty="0">
                <a:solidFill>
                  <a:schemeClr val="accent4">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cs typeface="Times New Roman" panose="02020603050405020304" pitchFamily="18" charset="0"/>
              </a:rPr>
              <a:t>điều</a:t>
            </a:r>
            <a:r>
              <a:rPr lang="en-US" sz="2800" b="1" i="1" dirty="0">
                <a:solidFill>
                  <a:schemeClr val="accent4">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cs typeface="Times New Roman" panose="02020603050405020304" pitchFamily="18" charset="0"/>
              </a:rPr>
              <a:t>kiện</a:t>
            </a:r>
            <a:r>
              <a:rPr lang="en-US" sz="2800" b="1" i="1" dirty="0">
                <a:solidFill>
                  <a:schemeClr val="accent4">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cs typeface="Times New Roman" panose="02020603050405020304" pitchFamily="18" charset="0"/>
              </a:rPr>
              <a:t>để</a:t>
            </a:r>
            <a:r>
              <a:rPr lang="en-US" sz="2800" b="1" i="1" dirty="0">
                <a:solidFill>
                  <a:schemeClr val="accent4">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cs typeface="Times New Roman" panose="02020603050405020304" pitchFamily="18" charset="0"/>
              </a:rPr>
              <a:t>có</a:t>
            </a:r>
            <a:r>
              <a:rPr lang="en-US" sz="2800" b="1" i="1" dirty="0">
                <a:solidFill>
                  <a:schemeClr val="accent4">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cs typeface="Times New Roman" panose="02020603050405020304" pitchFamily="18" charset="0"/>
              </a:rPr>
              <a:t>giấc</a:t>
            </a:r>
            <a:r>
              <a:rPr lang="en-US" sz="2800" b="1" i="1" dirty="0">
                <a:solidFill>
                  <a:schemeClr val="accent4">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cs typeface="Times New Roman" panose="02020603050405020304" pitchFamily="18" charset="0"/>
              </a:rPr>
              <a:t>ngủ</a:t>
            </a:r>
            <a:r>
              <a:rPr lang="en-US" sz="2800" b="1" i="1" dirty="0">
                <a:solidFill>
                  <a:schemeClr val="accent4">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cs typeface="Times New Roman" panose="02020603050405020304" pitchFamily="18" charset="0"/>
              </a:rPr>
              <a:t>tốt</a:t>
            </a:r>
            <a:r>
              <a:rPr lang="en-US" sz="2800" b="1" i="1" dirty="0">
                <a:solidFill>
                  <a:schemeClr val="accent4">
                    <a:lumMod val="75000"/>
                  </a:schemeClr>
                </a:solidFill>
                <a:latin typeface="Times New Roman" panose="02020603050405020304" pitchFamily="18" charset="0"/>
                <a:cs typeface="Times New Roman" panose="02020603050405020304" pitchFamily="18" charset="0"/>
              </a:rPr>
              <a:t>.</a:t>
            </a:r>
          </a:p>
          <a:p>
            <a:endParaRPr lang="en-US" sz="2800" dirty="0">
              <a:solidFill>
                <a:schemeClr val="accent4">
                  <a:lumMod val="75000"/>
                </a:schemeClr>
              </a:solidFill>
            </a:endParaRPr>
          </a:p>
        </p:txBody>
      </p:sp>
    </p:spTree>
    <p:extLst>
      <p:ext uri="{BB962C8B-B14F-4D97-AF65-F5344CB8AC3E}">
        <p14:creationId xmlns:p14="http://schemas.microsoft.com/office/powerpoint/2010/main" val="1604156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75E-6 -2.22222E-6 L 3.7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861" y="1193530"/>
            <a:ext cx="9941097" cy="4663323"/>
          </a:xfrm>
        </p:spPr>
        <p:txBody>
          <a:bodyPr>
            <a:noAutofit/>
          </a:bodyPr>
          <a:lstStyle/>
          <a:p>
            <a:pPr>
              <a:lnSpc>
                <a:spcPct val="150000"/>
              </a:lnSpc>
            </a:pPr>
            <a:r>
              <a:rPr lang="en-US" sz="2800" dirty="0" smtClean="0">
                <a:solidFill>
                  <a:srgbClr val="0070C0"/>
                </a:solidFill>
                <a:latin typeface="Arial" panose="020B0604020202020204" pitchFamily="34" charset="0"/>
                <a:cs typeface="Arial" panose="020B0604020202020204" pitchFamily="34" charset="0"/>
              </a:rPr>
              <a:t>Khi ngủ cơ thể tạm ngưng mọi hoạt động, các bộ phận hay các cơ quan trong cơ thể cũng</a:t>
            </a:r>
            <a:r>
              <a:rPr lang="en-US" sz="2800" dirty="0">
                <a:solidFill>
                  <a:srgbClr val="0070C0"/>
                </a:solidFill>
                <a:latin typeface="Arial" panose="020B0604020202020204" pitchFamily="34" charset="0"/>
                <a:cs typeface="Arial" panose="020B0604020202020204" pitchFamily="34" charset="0"/>
              </a:rPr>
              <a:t> </a:t>
            </a:r>
            <a:r>
              <a:rPr lang="en-US" sz="2800" dirty="0" smtClean="0">
                <a:solidFill>
                  <a:srgbClr val="0070C0"/>
                </a:solidFill>
                <a:latin typeface="Arial" panose="020B0604020202020204" pitchFamily="34" charset="0"/>
                <a:cs typeface="Arial" panose="020B0604020202020204" pitchFamily="34" charset="0"/>
              </a:rPr>
              <a:t>được nghỉ ngơi, phục hồi lại tế bào.</a:t>
            </a:r>
            <a:endParaRPr lang="en-US" sz="2400" dirty="0" smtClean="0">
              <a:solidFill>
                <a:srgbClr val="00B050"/>
              </a:solidFill>
              <a:latin typeface="Arial" panose="020B0604020202020204" pitchFamily="34" charset="0"/>
              <a:cs typeface="Arial" panose="020B0604020202020204" pitchFamily="34" charset="0"/>
            </a:endParaRPr>
          </a:p>
          <a:p>
            <a:r>
              <a:rPr lang="en-US" sz="2800" dirty="0" err="1" smtClean="0">
                <a:solidFill>
                  <a:srgbClr val="0070C0"/>
                </a:solidFill>
                <a:latin typeface="Arial" panose="020B0604020202020204" pitchFamily="34" charset="0"/>
                <a:cs typeface="Arial" panose="020B0604020202020204" pitchFamily="34" charset="0"/>
              </a:rPr>
              <a:t>Để</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có</a:t>
            </a:r>
            <a:r>
              <a:rPr lang="en-US" sz="2800" dirty="0" smtClean="0">
                <a:solidFill>
                  <a:srgbClr val="0070C0"/>
                </a:solidFill>
                <a:latin typeface="Arial" panose="020B0604020202020204" pitchFamily="34" charset="0"/>
                <a:cs typeface="Arial" panose="020B0604020202020204" pitchFamily="34" charset="0"/>
              </a:rPr>
              <a:t> 1 </a:t>
            </a:r>
            <a:r>
              <a:rPr lang="en-US" sz="2800" dirty="0" err="1" smtClean="0">
                <a:solidFill>
                  <a:srgbClr val="0070C0"/>
                </a:solidFill>
                <a:latin typeface="Arial" panose="020B0604020202020204" pitchFamily="34" charset="0"/>
                <a:cs typeface="Arial" panose="020B0604020202020204" pitchFamily="34" charset="0"/>
              </a:rPr>
              <a:t>giấc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ngủ</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tốt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cần</a:t>
            </a:r>
            <a:r>
              <a:rPr lang="en-US" sz="2800" dirty="0" smtClean="0">
                <a:solidFill>
                  <a:srgbClr val="0070C0"/>
                </a:solidFill>
                <a:latin typeface="Arial" panose="020B0604020202020204" pitchFamily="34" charset="0"/>
                <a:cs typeface="Arial" panose="020B0604020202020204" pitchFamily="34" charset="0"/>
              </a:rPr>
              <a:t>:</a:t>
            </a:r>
          </a:p>
          <a:p>
            <a:pPr lvl="1"/>
            <a:r>
              <a:rPr lang="en-US" sz="2800" dirty="0" err="1" smtClean="0">
                <a:solidFill>
                  <a:srgbClr val="0070C0"/>
                </a:solidFill>
                <a:latin typeface="Arial" panose="020B0604020202020204" pitchFamily="34" charset="0"/>
                <a:cs typeface="Arial" panose="020B0604020202020204" pitchFamily="34" charset="0"/>
              </a:rPr>
              <a:t>Vệ</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sinh</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chỗ</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ngủ</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sạch</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sẽ</a:t>
            </a:r>
            <a:r>
              <a:rPr lang="en-US" sz="2800" dirty="0" smtClean="0">
                <a:solidFill>
                  <a:srgbClr val="0070C0"/>
                </a:solidFill>
                <a:latin typeface="Arial" panose="020B0604020202020204" pitchFamily="34" charset="0"/>
                <a:cs typeface="Arial" panose="020B0604020202020204" pitchFamily="34" charset="0"/>
              </a:rPr>
              <a:t>.</a:t>
            </a:r>
          </a:p>
          <a:p>
            <a:pPr lvl="1"/>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Phòng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ngủ</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cần</a:t>
            </a:r>
            <a:r>
              <a:rPr lang="en-US" sz="2800" dirty="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ấm</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áp</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vào</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mùa</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đông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thoáng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mát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vào</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mùa</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hè</a:t>
            </a:r>
            <a:r>
              <a:rPr lang="en-US" sz="2800" dirty="0" smtClean="0">
                <a:solidFill>
                  <a:srgbClr val="0070C0"/>
                </a:solidFill>
                <a:latin typeface="Arial" panose="020B0604020202020204" pitchFamily="34" charset="0"/>
                <a:cs typeface="Arial" panose="020B0604020202020204" pitchFamily="34" charset="0"/>
              </a:rPr>
              <a:t>.</a:t>
            </a:r>
          </a:p>
          <a:p>
            <a:pPr lvl="1"/>
            <a:r>
              <a:rPr lang="en-US" sz="2800" dirty="0" err="1" smtClean="0">
                <a:solidFill>
                  <a:srgbClr val="0070C0"/>
                </a:solidFill>
                <a:latin typeface="Arial" panose="020B0604020202020204" pitchFamily="34" charset="0"/>
                <a:cs typeface="Arial" panose="020B0604020202020204" pitchFamily="34" charset="0"/>
              </a:rPr>
              <a:t>Không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mặc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quá</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nhiều</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áo</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hoặc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mặc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áo</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quá</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chật</a:t>
            </a:r>
            <a:r>
              <a:rPr lang="en-US" sz="2800" dirty="0" smtClean="0">
                <a:solidFill>
                  <a:srgbClr val="0070C0"/>
                </a:solidFill>
                <a:latin typeface="Arial" panose="020B0604020202020204" pitchFamily="34" charset="0"/>
                <a:cs typeface="Arial" panose="020B0604020202020204" pitchFamily="34" charset="0"/>
              </a:rPr>
              <a:t>.</a:t>
            </a:r>
          </a:p>
          <a:p>
            <a:pPr lvl="1"/>
            <a:r>
              <a:rPr lang="en-US" sz="2800" dirty="0" smtClean="0">
                <a:solidFill>
                  <a:srgbClr val="0070C0"/>
                </a:solidFill>
                <a:latin typeface="Arial" panose="020B0604020202020204" pitchFamily="34" charset="0"/>
                <a:cs typeface="Arial" panose="020B0604020202020204" pitchFamily="34" charset="0"/>
              </a:rPr>
              <a:t>Mắc màn để tránh côn trùng và muỗi.</a:t>
            </a:r>
            <a:endParaRPr lang="en-US" sz="2800" dirty="0">
              <a:solidFill>
                <a:srgbClr val="0070C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8005" y="2414545"/>
            <a:ext cx="2603393" cy="129515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3150" y="4049869"/>
            <a:ext cx="3790950" cy="18859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0618430" y="4992844"/>
            <a:ext cx="1861198" cy="92592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675" y="4992844"/>
            <a:ext cx="3790950" cy="18859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669" y="749457"/>
            <a:ext cx="3790950" cy="18859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272" y="5612486"/>
            <a:ext cx="2107627" cy="104851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14" y="5856853"/>
            <a:ext cx="2266355" cy="112748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765" y="5422370"/>
            <a:ext cx="2871932" cy="1428750"/>
          </a:xfrm>
          <a:prstGeom prst="rect">
            <a:avLst/>
          </a:prstGeom>
        </p:spPr>
      </p:pic>
    </p:spTree>
    <p:extLst>
      <p:ext uri="{BB962C8B-B14F-4D97-AF65-F5344CB8AC3E}">
        <p14:creationId xmlns:p14="http://schemas.microsoft.com/office/powerpoint/2010/main" val="103880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xEl>
                                              <p:pRg st="1" end="1"/>
                                            </p:txEl>
                                          </p:spTgt>
                                        </p:tgtEl>
                                        <p:attrNameLst>
                                          <p:attrName>ppt_x</p:attrName>
                                          <p:attrName>ppt_y</p:attrName>
                                        </p:attrNameLst>
                                      </p:cBhvr>
                                    </p:animMotion>
                                    <p:animRot by="1500000">
                                      <p:cBhvr>
                                        <p:cTn id="15" dur="125" fill="hold">
                                          <p:stCondLst>
                                            <p:cond delay="0"/>
                                          </p:stCondLst>
                                        </p:cTn>
                                        <p:tgtEl>
                                          <p:spTgt spid="3">
                                            <p:txEl>
                                              <p:pRg st="1" end="1"/>
                                            </p:txEl>
                                          </p:spTgt>
                                        </p:tgtEl>
                                        <p:attrNameLst>
                                          <p:attrName>r</p:attrName>
                                        </p:attrNameLst>
                                      </p:cBhvr>
                                    </p:animRot>
                                    <p:animRot by="-1500000">
                                      <p:cBhvr>
                                        <p:cTn id="16" dur="125" fill="hold">
                                          <p:stCondLst>
                                            <p:cond delay="125"/>
                                          </p:stCondLst>
                                        </p:cTn>
                                        <p:tgtEl>
                                          <p:spTgt spid="3">
                                            <p:txEl>
                                              <p:pRg st="1" end="1"/>
                                            </p:txEl>
                                          </p:spTgt>
                                        </p:tgtEl>
                                        <p:attrNameLst>
                                          <p:attrName>r</p:attrName>
                                        </p:attrNameLst>
                                      </p:cBhvr>
                                    </p:animRot>
                                    <p:animRot by="-1500000">
                                      <p:cBhvr>
                                        <p:cTn id="17" dur="125" fill="hold">
                                          <p:stCondLst>
                                            <p:cond delay="250"/>
                                          </p:stCondLst>
                                        </p:cTn>
                                        <p:tgtEl>
                                          <p:spTgt spid="3">
                                            <p:txEl>
                                              <p:pRg st="1" end="1"/>
                                            </p:txEl>
                                          </p:spTgt>
                                        </p:tgtEl>
                                        <p:attrNameLst>
                                          <p:attrName>r</p:attrName>
                                        </p:attrNameLst>
                                      </p:cBhvr>
                                    </p:animRot>
                                    <p:animRot by="1500000">
                                      <p:cBhvr>
                                        <p:cTn id="18" dur="125" fill="hold">
                                          <p:stCondLst>
                                            <p:cond delay="375"/>
                                          </p:stCondLst>
                                        </p:cTn>
                                        <p:tgtEl>
                                          <p:spTgt spid="3">
                                            <p:txEl>
                                              <p:pRg st="1" end="1"/>
                                            </p:txEl>
                                          </p:spTgt>
                                        </p:tgtEl>
                                        <p:attrNameLst>
                                          <p:attrName>r</p:attrName>
                                        </p:attrNameLst>
                                      </p:cBhvr>
                                    </p:animRot>
                                  </p:childTnLst>
                                </p:cTn>
                              </p:par>
                            </p:childTnLst>
                          </p:cTn>
                        </p:par>
                        <p:par>
                          <p:cTn id="19" fill="hold">
                            <p:stCondLst>
                              <p:cond delay="1400"/>
                            </p:stCondLst>
                            <p:childTnLst>
                              <p:par>
                                <p:cTn id="20" presetID="34" presetClass="emph" presetSubtype="0" fill="hold"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2" end="2"/>
                                            </p:txEl>
                                          </p:spTgt>
                                        </p:tgtEl>
                                        <p:attrNameLst>
                                          <p:attrName>ppt_x</p:attrName>
                                          <p:attrName>ppt_y</p:attrName>
                                        </p:attrNameLst>
                                      </p:cBhvr>
                                    </p:animMotion>
                                    <p:animRot by="1500000">
                                      <p:cBhvr>
                                        <p:cTn id="22" dur="125" fill="hold">
                                          <p:stCondLst>
                                            <p:cond delay="0"/>
                                          </p:stCondLst>
                                        </p:cTn>
                                        <p:tgtEl>
                                          <p:spTgt spid="3">
                                            <p:txEl>
                                              <p:pRg st="2" end="2"/>
                                            </p:txEl>
                                          </p:spTgt>
                                        </p:tgtEl>
                                        <p:attrNameLst>
                                          <p:attrName>r</p:attrName>
                                        </p:attrNameLst>
                                      </p:cBhvr>
                                    </p:animRot>
                                    <p:animRot by="-1500000">
                                      <p:cBhvr>
                                        <p:cTn id="23" dur="125" fill="hold">
                                          <p:stCondLst>
                                            <p:cond delay="125"/>
                                          </p:stCondLst>
                                        </p:cTn>
                                        <p:tgtEl>
                                          <p:spTgt spid="3">
                                            <p:txEl>
                                              <p:pRg st="2" end="2"/>
                                            </p:txEl>
                                          </p:spTgt>
                                        </p:tgtEl>
                                        <p:attrNameLst>
                                          <p:attrName>r</p:attrName>
                                        </p:attrNameLst>
                                      </p:cBhvr>
                                    </p:animRot>
                                    <p:animRot by="-1500000">
                                      <p:cBhvr>
                                        <p:cTn id="24" dur="125" fill="hold">
                                          <p:stCondLst>
                                            <p:cond delay="250"/>
                                          </p:stCondLst>
                                        </p:cTn>
                                        <p:tgtEl>
                                          <p:spTgt spid="3">
                                            <p:txEl>
                                              <p:pRg st="2" end="2"/>
                                            </p:txEl>
                                          </p:spTgt>
                                        </p:tgtEl>
                                        <p:attrNameLst>
                                          <p:attrName>r</p:attrName>
                                        </p:attrNameLst>
                                      </p:cBhvr>
                                    </p:animRot>
                                    <p:animRot by="1500000">
                                      <p:cBhvr>
                                        <p:cTn id="25" dur="125" fill="hold">
                                          <p:stCondLst>
                                            <p:cond delay="375"/>
                                          </p:stCondLst>
                                        </p:cTn>
                                        <p:tgtEl>
                                          <p:spTgt spid="3">
                                            <p:txEl>
                                              <p:pRg st="2" end="2"/>
                                            </p:txEl>
                                          </p:spTgt>
                                        </p:tgtEl>
                                        <p:attrNameLst>
                                          <p:attrName>r</p:attrName>
                                        </p:attrNameLst>
                                      </p:cBhvr>
                                    </p:animRot>
                                  </p:childTnLst>
                                </p:cTn>
                              </p:par>
                            </p:childTnLst>
                          </p:cTn>
                        </p:par>
                        <p:par>
                          <p:cTn id="26" fill="hold">
                            <p:stCondLst>
                              <p:cond delay="2800"/>
                            </p:stCondLst>
                            <p:childTnLst>
                              <p:par>
                                <p:cTn id="27" presetID="34" presetClass="emph" presetSubtype="0" fill="hold" nodeType="after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3">
                                            <p:txEl>
                                              <p:pRg st="3" end="3"/>
                                            </p:txEl>
                                          </p:spTgt>
                                        </p:tgtEl>
                                        <p:attrNameLst>
                                          <p:attrName>ppt_x</p:attrName>
                                          <p:attrName>ppt_y</p:attrName>
                                        </p:attrNameLst>
                                      </p:cBhvr>
                                    </p:animMotion>
                                    <p:animRot by="1500000">
                                      <p:cBhvr>
                                        <p:cTn id="29" dur="125" fill="hold">
                                          <p:stCondLst>
                                            <p:cond delay="0"/>
                                          </p:stCondLst>
                                        </p:cTn>
                                        <p:tgtEl>
                                          <p:spTgt spid="3">
                                            <p:txEl>
                                              <p:pRg st="3" end="3"/>
                                            </p:txEl>
                                          </p:spTgt>
                                        </p:tgtEl>
                                        <p:attrNameLst>
                                          <p:attrName>r</p:attrName>
                                        </p:attrNameLst>
                                      </p:cBhvr>
                                    </p:animRot>
                                    <p:animRot by="-1500000">
                                      <p:cBhvr>
                                        <p:cTn id="30" dur="125" fill="hold">
                                          <p:stCondLst>
                                            <p:cond delay="125"/>
                                          </p:stCondLst>
                                        </p:cTn>
                                        <p:tgtEl>
                                          <p:spTgt spid="3">
                                            <p:txEl>
                                              <p:pRg st="3" end="3"/>
                                            </p:txEl>
                                          </p:spTgt>
                                        </p:tgtEl>
                                        <p:attrNameLst>
                                          <p:attrName>r</p:attrName>
                                        </p:attrNameLst>
                                      </p:cBhvr>
                                    </p:animRot>
                                    <p:animRot by="-1500000">
                                      <p:cBhvr>
                                        <p:cTn id="31" dur="125" fill="hold">
                                          <p:stCondLst>
                                            <p:cond delay="250"/>
                                          </p:stCondLst>
                                        </p:cTn>
                                        <p:tgtEl>
                                          <p:spTgt spid="3">
                                            <p:txEl>
                                              <p:pRg st="3" end="3"/>
                                            </p:txEl>
                                          </p:spTgt>
                                        </p:tgtEl>
                                        <p:attrNameLst>
                                          <p:attrName>r</p:attrName>
                                        </p:attrNameLst>
                                      </p:cBhvr>
                                    </p:animRot>
                                    <p:animRot by="1500000">
                                      <p:cBhvr>
                                        <p:cTn id="32" dur="125" fill="hold">
                                          <p:stCondLst>
                                            <p:cond delay="375"/>
                                          </p:stCondLst>
                                        </p:cTn>
                                        <p:tgtEl>
                                          <p:spTgt spid="3">
                                            <p:txEl>
                                              <p:pRg st="3" end="3"/>
                                            </p:txEl>
                                          </p:spTgt>
                                        </p:tgtEl>
                                        <p:attrNameLst>
                                          <p:attrName>r</p:attrName>
                                        </p:attrNameLst>
                                      </p:cBhvr>
                                    </p:animRot>
                                  </p:childTnLst>
                                </p:cTn>
                              </p:par>
                            </p:childTnLst>
                          </p:cTn>
                        </p:par>
                        <p:par>
                          <p:cTn id="33" fill="hold">
                            <p:stCondLst>
                              <p:cond delay="5450"/>
                            </p:stCondLst>
                            <p:childTnLst>
                              <p:par>
                                <p:cTn id="34" presetID="34" presetClass="emph" presetSubtype="0" fill="hold" nodeType="after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3">
                                            <p:txEl>
                                              <p:pRg st="4" end="4"/>
                                            </p:txEl>
                                          </p:spTgt>
                                        </p:tgtEl>
                                        <p:attrNameLst>
                                          <p:attrName>ppt_x</p:attrName>
                                          <p:attrName>ppt_y</p:attrName>
                                        </p:attrNameLst>
                                      </p:cBhvr>
                                    </p:animMotion>
                                    <p:animRot by="1500000">
                                      <p:cBhvr>
                                        <p:cTn id="36" dur="125" fill="hold">
                                          <p:stCondLst>
                                            <p:cond delay="0"/>
                                          </p:stCondLst>
                                        </p:cTn>
                                        <p:tgtEl>
                                          <p:spTgt spid="3">
                                            <p:txEl>
                                              <p:pRg st="4" end="4"/>
                                            </p:txEl>
                                          </p:spTgt>
                                        </p:tgtEl>
                                        <p:attrNameLst>
                                          <p:attrName>r</p:attrName>
                                        </p:attrNameLst>
                                      </p:cBhvr>
                                    </p:animRot>
                                    <p:animRot by="-1500000">
                                      <p:cBhvr>
                                        <p:cTn id="37" dur="125" fill="hold">
                                          <p:stCondLst>
                                            <p:cond delay="125"/>
                                          </p:stCondLst>
                                        </p:cTn>
                                        <p:tgtEl>
                                          <p:spTgt spid="3">
                                            <p:txEl>
                                              <p:pRg st="4" end="4"/>
                                            </p:txEl>
                                          </p:spTgt>
                                        </p:tgtEl>
                                        <p:attrNameLst>
                                          <p:attrName>r</p:attrName>
                                        </p:attrNameLst>
                                      </p:cBhvr>
                                    </p:animRot>
                                    <p:animRot by="-1500000">
                                      <p:cBhvr>
                                        <p:cTn id="38" dur="125" fill="hold">
                                          <p:stCondLst>
                                            <p:cond delay="250"/>
                                          </p:stCondLst>
                                        </p:cTn>
                                        <p:tgtEl>
                                          <p:spTgt spid="3">
                                            <p:txEl>
                                              <p:pRg st="4" end="4"/>
                                            </p:txEl>
                                          </p:spTgt>
                                        </p:tgtEl>
                                        <p:attrNameLst>
                                          <p:attrName>r</p:attrName>
                                        </p:attrNameLst>
                                      </p:cBhvr>
                                    </p:animRot>
                                    <p:animRot by="1500000">
                                      <p:cBhvr>
                                        <p:cTn id="39" dur="125" fill="hold">
                                          <p:stCondLst>
                                            <p:cond delay="375"/>
                                          </p:stCondLst>
                                        </p:cTn>
                                        <p:tgtEl>
                                          <p:spTgt spid="3">
                                            <p:txEl>
                                              <p:pRg st="4" end="4"/>
                                            </p:txEl>
                                          </p:spTgt>
                                        </p:tgtEl>
                                        <p:attrNameLst>
                                          <p:attrName>r</p:attrName>
                                        </p:attrNameLst>
                                      </p:cBhvr>
                                    </p:animRot>
                                  </p:childTnLst>
                                </p:cTn>
                              </p:par>
                            </p:childTnLst>
                          </p:cTn>
                        </p:par>
                        <p:par>
                          <p:cTn id="40" fill="hold">
                            <p:stCondLst>
                              <p:cond delay="7650"/>
                            </p:stCondLst>
                            <p:childTnLst>
                              <p:par>
                                <p:cTn id="41" presetID="34" presetClass="emph" presetSubtype="0" fill="hold" nodeType="afterEffect">
                                  <p:stCondLst>
                                    <p:cond delay="0"/>
                                  </p:stCondLst>
                                  <p:iterate type="lt">
                                    <p:tmPct val="10000"/>
                                  </p:iterate>
                                  <p:childTnLst>
                                    <p:animMotion origin="layout" path="M 0.0 0.0 L 0.0 -0.07213" pathEditMode="relative" ptsTypes="">
                                      <p:cBhvr>
                                        <p:cTn id="42" dur="250" accel="50000" decel="50000" autoRev="1" fill="hold">
                                          <p:stCondLst>
                                            <p:cond delay="0"/>
                                          </p:stCondLst>
                                        </p:cTn>
                                        <p:tgtEl>
                                          <p:spTgt spid="3">
                                            <p:txEl>
                                              <p:pRg st="5" end="5"/>
                                            </p:txEl>
                                          </p:spTgt>
                                        </p:tgtEl>
                                        <p:attrNameLst>
                                          <p:attrName>ppt_x</p:attrName>
                                          <p:attrName>ppt_y</p:attrName>
                                        </p:attrNameLst>
                                      </p:cBhvr>
                                    </p:animMotion>
                                    <p:animRot by="1500000">
                                      <p:cBhvr>
                                        <p:cTn id="43" dur="125" fill="hold">
                                          <p:stCondLst>
                                            <p:cond delay="0"/>
                                          </p:stCondLst>
                                        </p:cTn>
                                        <p:tgtEl>
                                          <p:spTgt spid="3">
                                            <p:txEl>
                                              <p:pRg st="5" end="5"/>
                                            </p:txEl>
                                          </p:spTgt>
                                        </p:tgtEl>
                                        <p:attrNameLst>
                                          <p:attrName>r</p:attrName>
                                        </p:attrNameLst>
                                      </p:cBhvr>
                                    </p:animRot>
                                    <p:animRot by="-1500000">
                                      <p:cBhvr>
                                        <p:cTn id="44" dur="125" fill="hold">
                                          <p:stCondLst>
                                            <p:cond delay="125"/>
                                          </p:stCondLst>
                                        </p:cTn>
                                        <p:tgtEl>
                                          <p:spTgt spid="3">
                                            <p:txEl>
                                              <p:pRg st="5" end="5"/>
                                            </p:txEl>
                                          </p:spTgt>
                                        </p:tgtEl>
                                        <p:attrNameLst>
                                          <p:attrName>r</p:attrName>
                                        </p:attrNameLst>
                                      </p:cBhvr>
                                    </p:animRot>
                                    <p:animRot by="-1500000">
                                      <p:cBhvr>
                                        <p:cTn id="45" dur="125" fill="hold">
                                          <p:stCondLst>
                                            <p:cond delay="250"/>
                                          </p:stCondLst>
                                        </p:cTn>
                                        <p:tgtEl>
                                          <p:spTgt spid="3">
                                            <p:txEl>
                                              <p:pRg st="5" end="5"/>
                                            </p:txEl>
                                          </p:spTgt>
                                        </p:tgtEl>
                                        <p:attrNameLst>
                                          <p:attrName>r</p:attrName>
                                        </p:attrNameLst>
                                      </p:cBhvr>
                                    </p:animRot>
                                    <p:animRot by="1500000">
                                      <p:cBhvr>
                                        <p:cTn id="46" dur="125" fill="hold">
                                          <p:stCondLst>
                                            <p:cond delay="375"/>
                                          </p:stCondLst>
                                        </p:cTn>
                                        <p:tgtEl>
                                          <p:spTgt spid="3">
                                            <p:txEl>
                                              <p:pRg st="5" end="5"/>
                                            </p:txEl>
                                          </p:spTgt>
                                        </p:tgtEl>
                                        <p:attrNameLst>
                                          <p:attrName>r</p:attrName>
                                        </p:attrNameLst>
                                      </p:cBhvr>
                                    </p:animRot>
                                  </p:childTnLst>
                                </p:cTn>
                              </p:par>
                              <p:par>
                                <p:cTn id="47" presetID="22" presetClass="entr" presetSubtype="4" fill="hold" grpId="0" nodeType="withEffect">
                                  <p:stCondLst>
                                    <p:cond delay="0"/>
                                  </p:stCondLst>
                                  <p:iterate type="lt">
                                    <p:tmPct val="0"/>
                                  </p:iterate>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down)">
                                      <p:cBhvr>
                                        <p:cTn id="49" dur="500"/>
                                        <p:tgtEl>
                                          <p:spTgt spid="3">
                                            <p:txEl>
                                              <p:pRg st="2" end="2"/>
                                            </p:txEl>
                                          </p:spTgt>
                                        </p:tgtEl>
                                      </p:cBhvr>
                                    </p:animEffect>
                                  </p:childTnLst>
                                </p:cTn>
                              </p:par>
                              <p:par>
                                <p:cTn id="50" presetID="22" presetClass="entr" presetSubtype="4" fill="hold" grpId="0" nodeType="withEffect">
                                  <p:stCondLst>
                                    <p:cond delay="0"/>
                                  </p:stCondLst>
                                  <p:iterate type="lt">
                                    <p:tmPct val="0"/>
                                  </p:iterate>
                                  <p:childTnLst>
                                    <p:set>
                                      <p:cBhvr>
                                        <p:cTn id="51" dur="1" fill="hold">
                                          <p:stCondLst>
                                            <p:cond delay="0"/>
                                          </p:stCondLst>
                                        </p:cTn>
                                        <p:tgtEl>
                                          <p:spTgt spid="3">
                                            <p:txEl>
                                              <p:pRg st="3" end="3"/>
                                            </p:txEl>
                                          </p:spTgt>
                                        </p:tgtEl>
                                        <p:attrNameLst>
                                          <p:attrName>style.visibility</p:attrName>
                                        </p:attrNameLst>
                                      </p:cBhvr>
                                      <p:to>
                                        <p:strVal val="visible"/>
                                      </p:to>
                                    </p:set>
                                    <p:animEffect transition="in" filter="wipe(down)">
                                      <p:cBhvr>
                                        <p:cTn id="52" dur="500"/>
                                        <p:tgtEl>
                                          <p:spTgt spid="3">
                                            <p:txEl>
                                              <p:pRg st="3" end="3"/>
                                            </p:txEl>
                                          </p:spTgt>
                                        </p:tgtEl>
                                      </p:cBhvr>
                                    </p:animEffect>
                                  </p:childTnLst>
                                </p:cTn>
                              </p:par>
                              <p:par>
                                <p:cTn id="53" presetID="22" presetClass="entr" presetSubtype="4" fill="hold" grpId="0" nodeType="withEffect">
                                  <p:stCondLst>
                                    <p:cond delay="0"/>
                                  </p:stCondLst>
                                  <p:iterate type="lt">
                                    <p:tmPct val="0"/>
                                  </p:iterate>
                                  <p:childTnLst>
                                    <p:set>
                                      <p:cBhvr>
                                        <p:cTn id="54" dur="1" fill="hold">
                                          <p:stCondLst>
                                            <p:cond delay="0"/>
                                          </p:stCondLst>
                                        </p:cTn>
                                        <p:tgtEl>
                                          <p:spTgt spid="3">
                                            <p:txEl>
                                              <p:pRg st="4" end="4"/>
                                            </p:txEl>
                                          </p:spTgt>
                                        </p:tgtEl>
                                        <p:attrNameLst>
                                          <p:attrName>style.visibility</p:attrName>
                                        </p:attrNameLst>
                                      </p:cBhvr>
                                      <p:to>
                                        <p:strVal val="visible"/>
                                      </p:to>
                                    </p:set>
                                    <p:animEffect transition="in" filter="wipe(down)">
                                      <p:cBhvr>
                                        <p:cTn id="55" dur="500"/>
                                        <p:tgtEl>
                                          <p:spTgt spid="3">
                                            <p:txEl>
                                              <p:pRg st="4" end="4"/>
                                            </p:txEl>
                                          </p:spTgt>
                                        </p:tgtEl>
                                      </p:cBhvr>
                                    </p:animEffect>
                                  </p:childTnLst>
                                </p:cTn>
                              </p:par>
                              <p:par>
                                <p:cTn id="56" presetID="22" presetClass="entr" presetSubtype="4" fill="hold" grpId="0" nodeType="withEffect">
                                  <p:stCondLst>
                                    <p:cond delay="0"/>
                                  </p:stCondLst>
                                  <p:iterate type="lt">
                                    <p:tmPct val="0"/>
                                  </p:iterate>
                                  <p:childTnLst>
                                    <p:set>
                                      <p:cBhvr>
                                        <p:cTn id="57" dur="1" fill="hold">
                                          <p:stCondLst>
                                            <p:cond delay="0"/>
                                          </p:stCondLst>
                                        </p:cTn>
                                        <p:tgtEl>
                                          <p:spTgt spid="3">
                                            <p:txEl>
                                              <p:pRg st="5" end="5"/>
                                            </p:txEl>
                                          </p:spTgt>
                                        </p:tgtEl>
                                        <p:attrNameLst>
                                          <p:attrName>style.visibility</p:attrName>
                                        </p:attrNameLst>
                                      </p:cBhvr>
                                      <p:to>
                                        <p:strVal val="visible"/>
                                      </p:to>
                                    </p:set>
                                    <p:animEffect transition="in" filter="wipe(down)">
                                      <p:cBhvr>
                                        <p:cTn id="5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675" y="574675"/>
            <a:ext cx="10515600" cy="1325563"/>
          </a:xfrm>
        </p:spPr>
        <p:txBody>
          <a:bodyPr>
            <a:normAutofit fontScale="90000"/>
          </a:bodyPr>
          <a:lstStyle/>
          <a:p>
            <a:r>
              <a:rPr lang="en-US" b="1" dirty="0">
                <a:solidFill>
                  <a:schemeClr val="accent4">
                    <a:lumMod val="75000"/>
                  </a:schemeClr>
                </a:solidFill>
                <a:latin typeface="Arial" panose="020B0604020202020204" pitchFamily="34" charset="0"/>
                <a:cs typeface="Arial" panose="020B0604020202020204" pitchFamily="34" charset="0"/>
              </a:rPr>
              <a:t>BẢNG THỐNG KÊ SỐ GIỜ NGỦ THEO LỨA TUỔI ĐƯỢC KHUYẾN NGHỊ NĂM </a:t>
            </a:r>
            <a:r>
              <a:rPr lang="en-US" b="1" dirty="0" smtClean="0">
                <a:solidFill>
                  <a:schemeClr val="accent4">
                    <a:lumMod val="75000"/>
                  </a:schemeClr>
                </a:solidFill>
                <a:latin typeface="Arial" panose="020B0604020202020204" pitchFamily="34" charset="0"/>
                <a:cs typeface="Arial" panose="020B0604020202020204" pitchFamily="34" charset="0"/>
              </a:rPr>
              <a:t>2021.</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2956351"/>
              </p:ext>
            </p:extLst>
          </p:nvPr>
        </p:nvGraphicFramePr>
        <p:xfrm>
          <a:off x="1247083" y="2425700"/>
          <a:ext cx="10075024" cy="2458720"/>
        </p:xfrm>
        <a:graphic>
          <a:graphicData uri="http://schemas.openxmlformats.org/drawingml/2006/table">
            <a:tbl>
              <a:tblPr firstRow="1" firstCol="1" bandRow="1">
                <a:tableStyleId>{93296810-A885-4BE3-A3E7-6D5BEEA58F35}</a:tableStyleId>
              </a:tblPr>
              <a:tblGrid>
                <a:gridCol w="2518033">
                  <a:extLst>
                    <a:ext uri="{9D8B030D-6E8A-4147-A177-3AD203B41FA5}">
                      <a16:colId xmlns:a16="http://schemas.microsoft.com/office/drawing/2014/main" val="20000"/>
                    </a:ext>
                  </a:extLst>
                </a:gridCol>
                <a:gridCol w="2518033">
                  <a:extLst>
                    <a:ext uri="{9D8B030D-6E8A-4147-A177-3AD203B41FA5}">
                      <a16:colId xmlns:a16="http://schemas.microsoft.com/office/drawing/2014/main" val="20001"/>
                    </a:ext>
                  </a:extLst>
                </a:gridCol>
                <a:gridCol w="2519479">
                  <a:extLst>
                    <a:ext uri="{9D8B030D-6E8A-4147-A177-3AD203B41FA5}">
                      <a16:colId xmlns:a16="http://schemas.microsoft.com/office/drawing/2014/main" val="20002"/>
                    </a:ext>
                  </a:extLst>
                </a:gridCol>
                <a:gridCol w="2519479">
                  <a:extLst>
                    <a:ext uri="{9D8B030D-6E8A-4147-A177-3AD203B41FA5}">
                      <a16:colId xmlns:a16="http://schemas.microsoft.com/office/drawing/2014/main" val="20003"/>
                    </a:ext>
                  </a:extLst>
                </a:gridCol>
              </a:tblGrid>
              <a:tr h="1229360">
                <a:tc>
                  <a:txBody>
                    <a:bodyPr/>
                    <a:lstStyle/>
                    <a:p>
                      <a:pPr marL="0" marR="0" algn="ctr">
                        <a:lnSpc>
                          <a:spcPct val="115000"/>
                        </a:lnSpc>
                        <a:spcBef>
                          <a:spcPts val="0"/>
                        </a:spcBef>
                        <a:spcAft>
                          <a:spcPts val="0"/>
                        </a:spcAft>
                      </a:pPr>
                      <a:r>
                        <a:rPr lang="en-US" sz="3200" dirty="0">
                          <a:effectLst/>
                        </a:rPr>
                        <a:t> </a:t>
                      </a:r>
                      <a:r>
                        <a:rPr lang="en-US" sz="3200" dirty="0" smtClean="0">
                          <a:effectLst/>
                        </a:rPr>
                        <a:t>Tuổi</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3200" dirty="0" err="1">
                          <a:effectLst/>
                        </a:rPr>
                        <a:t>Trẻ</a:t>
                      </a:r>
                      <a:r>
                        <a:rPr lang="en-US" sz="3200" dirty="0">
                          <a:effectLst/>
                        </a:rPr>
                        <a:t> </a:t>
                      </a:r>
                      <a:r>
                        <a:rPr lang="en-US" sz="3200" dirty="0" err="1">
                          <a:effectLst/>
                        </a:rPr>
                        <a:t>dưới</a:t>
                      </a:r>
                      <a:r>
                        <a:rPr lang="en-US" sz="3200" dirty="0">
                          <a:effectLst/>
                        </a:rPr>
                        <a:t> 2 </a:t>
                      </a:r>
                      <a:r>
                        <a:rPr lang="en-US" sz="3200" dirty="0" err="1">
                          <a:effectLst/>
                        </a:rPr>
                        <a:t>tuổi</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3200" dirty="0">
                          <a:effectLst/>
                        </a:rPr>
                        <a:t>Trẻ từ 2 - 10 tuổi</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3200">
                          <a:effectLst/>
                        </a:rPr>
                        <a:t>Trên 10 tuổi</a:t>
                      </a:r>
                      <a:endParaRPr lang="en-US" sz="32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29360">
                <a:tc>
                  <a:txBody>
                    <a:bodyPr/>
                    <a:lstStyle/>
                    <a:p>
                      <a:pPr marL="0" marR="0" algn="ctr">
                        <a:lnSpc>
                          <a:spcPct val="115000"/>
                        </a:lnSpc>
                        <a:spcBef>
                          <a:spcPts val="0"/>
                        </a:spcBef>
                        <a:spcAft>
                          <a:spcPts val="0"/>
                        </a:spcAft>
                      </a:pPr>
                      <a:r>
                        <a:rPr lang="en-US" sz="3200" dirty="0" err="1">
                          <a:effectLst/>
                        </a:rPr>
                        <a:t>Số</a:t>
                      </a:r>
                      <a:r>
                        <a:rPr lang="en-US" sz="3200" dirty="0">
                          <a:effectLst/>
                        </a:rPr>
                        <a:t> </a:t>
                      </a:r>
                      <a:r>
                        <a:rPr lang="en-US" sz="3200" dirty="0" err="1">
                          <a:effectLst/>
                        </a:rPr>
                        <a:t>giờ</a:t>
                      </a:r>
                      <a:r>
                        <a:rPr lang="en-US" sz="3200" dirty="0">
                          <a:effectLst/>
                        </a:rPr>
                        <a:t> </a:t>
                      </a:r>
                      <a:r>
                        <a:rPr lang="en-US" sz="3200" dirty="0" err="1" smtClean="0">
                          <a:effectLst/>
                        </a:rPr>
                        <a:t>ngủ</a:t>
                      </a:r>
                      <a:endParaRPr lang="en-US" sz="3200" dirty="0" smtClean="0">
                        <a:effectLst/>
                      </a:endParaRPr>
                    </a:p>
                    <a:p>
                      <a:pPr marL="0" marR="0" algn="ctr">
                        <a:lnSpc>
                          <a:spcPct val="115000"/>
                        </a:lnSpc>
                        <a:spcBef>
                          <a:spcPts val="0"/>
                        </a:spcBef>
                        <a:spcAft>
                          <a:spcPts val="0"/>
                        </a:spcAft>
                      </a:pPr>
                      <a:r>
                        <a:rPr lang="en-US" sz="3200" dirty="0" smtClean="0">
                          <a:effectLst/>
                        </a:rPr>
                        <a:t> </a:t>
                      </a:r>
                      <a:r>
                        <a:rPr lang="en-US" sz="3200" dirty="0" err="1">
                          <a:effectLst/>
                        </a:rPr>
                        <a:t>hợp</a:t>
                      </a:r>
                      <a:r>
                        <a:rPr lang="en-US" sz="3200" dirty="0">
                          <a:effectLst/>
                        </a:rPr>
                        <a:t> </a:t>
                      </a:r>
                      <a:r>
                        <a:rPr lang="en-US" sz="3200" dirty="0" err="1">
                          <a:effectLst/>
                        </a:rPr>
                        <a:t>lý</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3200" dirty="0">
                          <a:effectLst/>
                        </a:rPr>
                        <a:t>12 - 17 </a:t>
                      </a:r>
                      <a:r>
                        <a:rPr lang="en-US" sz="3200" dirty="0" err="1">
                          <a:effectLst/>
                        </a:rPr>
                        <a:t>giờ</a:t>
                      </a:r>
                      <a:r>
                        <a:rPr lang="en-US" sz="3200" dirty="0">
                          <a:effectLst/>
                        </a:rPr>
                        <a:t> </a:t>
                      </a:r>
                      <a:r>
                        <a:rPr lang="en-US" sz="3200" dirty="0" err="1">
                          <a:effectLst/>
                        </a:rPr>
                        <a:t>mỗi</a:t>
                      </a:r>
                      <a:r>
                        <a:rPr lang="en-US" sz="3200" dirty="0">
                          <a:effectLst/>
                        </a:rPr>
                        <a:t> </a:t>
                      </a:r>
                      <a:r>
                        <a:rPr lang="en-US" sz="3200" dirty="0" err="1">
                          <a:effectLst/>
                        </a:rPr>
                        <a:t>ngày</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3200" dirty="0">
                          <a:effectLst/>
                        </a:rPr>
                        <a:t>9 - 11 </a:t>
                      </a:r>
                      <a:r>
                        <a:rPr lang="en-US" sz="3200" dirty="0" err="1">
                          <a:effectLst/>
                        </a:rPr>
                        <a:t>tiếng</a:t>
                      </a:r>
                      <a:r>
                        <a:rPr lang="en-US" sz="3200" dirty="0">
                          <a:effectLst/>
                        </a:rPr>
                        <a:t> </a:t>
                      </a:r>
                      <a:r>
                        <a:rPr lang="en-US" sz="3200" dirty="0" err="1">
                          <a:effectLst/>
                        </a:rPr>
                        <a:t>mỗi</a:t>
                      </a:r>
                      <a:r>
                        <a:rPr lang="en-US" sz="3200" dirty="0">
                          <a:effectLst/>
                        </a:rPr>
                        <a:t> </a:t>
                      </a:r>
                      <a:r>
                        <a:rPr lang="en-US" sz="3200" dirty="0" err="1">
                          <a:effectLst/>
                        </a:rPr>
                        <a:t>ngày</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3200" dirty="0">
                          <a:effectLst/>
                        </a:rPr>
                        <a:t>7 - 8 </a:t>
                      </a:r>
                      <a:r>
                        <a:rPr lang="en-US" sz="3200" dirty="0" err="1">
                          <a:effectLst/>
                        </a:rPr>
                        <a:t>giờ</a:t>
                      </a:r>
                      <a:endParaRPr lang="en-US" sz="3200" dirty="0">
                        <a:effectLst/>
                      </a:endParaRPr>
                    </a:p>
                    <a:p>
                      <a:pPr marL="0" marR="0" algn="ctr">
                        <a:lnSpc>
                          <a:spcPct val="115000"/>
                        </a:lnSpc>
                        <a:spcBef>
                          <a:spcPts val="0"/>
                        </a:spcBef>
                        <a:spcAft>
                          <a:spcPts val="0"/>
                        </a:spcAft>
                      </a:pPr>
                      <a:r>
                        <a:rPr lang="en-US" sz="3200" dirty="0" err="1">
                          <a:effectLst/>
                        </a:rPr>
                        <a:t>mỗi</a:t>
                      </a:r>
                      <a:r>
                        <a:rPr lang="en-US" sz="3200" dirty="0">
                          <a:effectLst/>
                        </a:rPr>
                        <a:t> </a:t>
                      </a:r>
                      <a:r>
                        <a:rPr lang="en-US" sz="3200" dirty="0" err="1">
                          <a:effectLst/>
                        </a:rPr>
                        <a:t>ngày</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0762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81082" y="609600"/>
            <a:ext cx="7688687" cy="369332"/>
          </a:xfrm>
          <a:prstGeom prst="rect">
            <a:avLst/>
          </a:prstGeom>
          <a:noFill/>
        </p:spPr>
        <p:txBody>
          <a:bodyPr wrap="square" rtlCol="0">
            <a:spAutoFit/>
          </a:bodyPr>
          <a:lstStyle/>
          <a:p>
            <a:r>
              <a:rPr lang="en-US" dirty="0" smtClean="0"/>
              <a:t> </a:t>
            </a:r>
            <a:endParaRPr lang="en-US" dirty="0"/>
          </a:p>
        </p:txBody>
      </p:sp>
      <p:sp>
        <p:nvSpPr>
          <p:cNvPr id="6" name="Content Placeholder 5"/>
          <p:cNvSpPr>
            <a:spLocks noGrp="1"/>
          </p:cNvSpPr>
          <p:nvPr>
            <p:ph idx="1"/>
          </p:nvPr>
        </p:nvSpPr>
        <p:spPr>
          <a:xfrm>
            <a:off x="629911" y="609600"/>
            <a:ext cx="9079354" cy="5062430"/>
          </a:xfrm>
        </p:spPr>
        <p:txBody>
          <a:bodyPr>
            <a:normAutofit/>
          </a:bodyPr>
          <a:lstStyle/>
          <a:p>
            <a:pPr>
              <a:lnSpc>
                <a:spcPct val="200000"/>
              </a:lnSpc>
            </a:pP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Trẻ</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càng</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nhỏ</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càng</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cần</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ngủ</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nhiều</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Từ</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10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tuổi</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trở</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lên</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mỗi</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người</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cần</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ngủ</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7 – 8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giờ</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trong</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một</a:t>
            </a: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ngày</a:t>
            </a:r>
            <a:endPar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endParaRPr>
          </a:p>
          <a:p>
            <a:pPr>
              <a:lnSpc>
                <a:spcPct val="200000"/>
              </a:lnSpc>
            </a:pPr>
            <a:r>
              <a:rPr lang="en-US" sz="3200" b="1" dirty="0" smtClean="0">
                <a:solidFill>
                  <a:schemeClr val="accent5">
                    <a:lumMod val="75000"/>
                  </a:schemeClr>
                </a:solidFill>
                <a:latin typeface="Times New Roman" panose="02020603050405020304" pitchFamily="18" charset="0"/>
                <a:ea typeface="Yu Gothic UI" panose="020B0500000000000000" pitchFamily="34" charset="-128"/>
                <a:cs typeface="Times New Roman" panose="02020603050405020304" pitchFamily="18" charset="0"/>
              </a:rPr>
              <a:t>Nếu mất ngủ, cần nói ngay với bố mẹ để tìm ra nguyên nhân và cách giải quyết kịp thời</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626" y="5930753"/>
            <a:ext cx="3810000" cy="590550"/>
          </a:xfrm>
          <a:prstGeom prst="rect">
            <a:avLst/>
          </a:prstGeom>
        </p:spPr>
      </p:pic>
    </p:spTree>
    <p:extLst>
      <p:ext uri="{BB962C8B-B14F-4D97-AF65-F5344CB8AC3E}">
        <p14:creationId xmlns:p14="http://schemas.microsoft.com/office/powerpoint/2010/main" val="193873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159" y="558657"/>
            <a:ext cx="10784864" cy="704045"/>
          </a:xfrm>
        </p:spPr>
        <p:txBody>
          <a:bodyPr>
            <a:normAutofit fontScale="90000"/>
          </a:bodyPr>
          <a:lstStyle/>
          <a:p>
            <a:r>
              <a:rPr lang="en-US" b="1" dirty="0" err="1">
                <a:ln w="9525">
                  <a:solidFill>
                    <a:schemeClr val="bg1"/>
                  </a:solidFill>
                  <a:prstDash val="solid"/>
                </a:ln>
                <a:solidFill>
                  <a:srgbClr val="0070C0"/>
                </a:solidFill>
                <a:latin typeface="Arial" panose="020B0604020202020204" pitchFamily="34" charset="0"/>
                <a:cs typeface="Arial" panose="020B0604020202020204" pitchFamily="34" charset="0"/>
              </a:rPr>
              <a:t>Hoạt</a:t>
            </a:r>
            <a:r>
              <a:rPr lang="en-US" b="1" dirty="0">
                <a:ln w="9525">
                  <a:solidFill>
                    <a:schemeClr val="bg1"/>
                  </a:solidFill>
                  <a:prstDash val="solid"/>
                </a:ln>
                <a:solidFill>
                  <a:srgbClr val="0070C0"/>
                </a:solidFill>
                <a:latin typeface="Arial" panose="020B0604020202020204" pitchFamily="34" charset="0"/>
                <a:cs typeface="Arial" panose="020B0604020202020204" pitchFamily="34" charset="0"/>
              </a:rPr>
              <a:t> </a:t>
            </a:r>
            <a:r>
              <a:rPr lang="en-US" b="1" dirty="0" err="1">
                <a:ln w="9525">
                  <a:solidFill>
                    <a:schemeClr val="bg1"/>
                  </a:solidFill>
                  <a:prstDash val="solid"/>
                </a:ln>
                <a:solidFill>
                  <a:srgbClr val="0070C0"/>
                </a:solidFill>
                <a:latin typeface="Arial" panose="020B0604020202020204" pitchFamily="34" charset="0"/>
                <a:cs typeface="Arial" panose="020B0604020202020204" pitchFamily="34" charset="0"/>
              </a:rPr>
              <a:t>động</a:t>
            </a:r>
            <a:r>
              <a:rPr lang="en-US" b="1" dirty="0">
                <a:ln w="9525">
                  <a:solidFill>
                    <a:schemeClr val="bg1"/>
                  </a:solidFill>
                  <a:prstDash val="solid"/>
                </a:ln>
                <a:solidFill>
                  <a:srgbClr val="0070C0"/>
                </a:solidFill>
                <a:latin typeface="Arial" panose="020B0604020202020204" pitchFamily="34" charset="0"/>
                <a:cs typeface="Arial" panose="020B0604020202020204" pitchFamily="34" charset="0"/>
              </a:rPr>
              <a:t> </a:t>
            </a:r>
            <a:r>
              <a:rPr lang="en-US" b="1" dirty="0" smtClean="0">
                <a:ln w="9525">
                  <a:solidFill>
                    <a:schemeClr val="bg1"/>
                  </a:solidFill>
                  <a:prstDash val="solid"/>
                </a:ln>
                <a:solidFill>
                  <a:srgbClr val="0070C0"/>
                </a:solidFill>
                <a:latin typeface="Arial" panose="020B0604020202020204" pitchFamily="34" charset="0"/>
                <a:cs typeface="Arial" panose="020B0604020202020204" pitchFamily="34" charset="0"/>
              </a:rPr>
              <a:t>2: </a:t>
            </a:r>
            <a:r>
              <a:rPr lang="en-US" b="1" dirty="0" err="1" smtClean="0">
                <a:ln w="9525">
                  <a:solidFill>
                    <a:schemeClr val="bg1"/>
                  </a:solidFill>
                  <a:prstDash val="solid"/>
                </a:ln>
                <a:solidFill>
                  <a:srgbClr val="0070C0"/>
                </a:solidFill>
                <a:latin typeface="Arial" panose="020B0604020202020204" pitchFamily="34" charset="0"/>
                <a:cs typeface="Arial" panose="020B0604020202020204" pitchFamily="34" charset="0"/>
              </a:rPr>
              <a:t>Lập</a:t>
            </a:r>
            <a:r>
              <a:rPr lang="en-US" b="1" dirty="0" smtClean="0">
                <a:ln w="9525">
                  <a:solidFill>
                    <a:schemeClr val="bg1"/>
                  </a:solidFill>
                  <a:prstDash val="solid"/>
                </a:ln>
                <a:solidFill>
                  <a:srgbClr val="0070C0"/>
                </a:solidFill>
                <a:latin typeface="Arial" panose="020B0604020202020204" pitchFamily="34" charset="0"/>
                <a:cs typeface="Arial" panose="020B0604020202020204" pitchFamily="34" charset="0"/>
              </a:rPr>
              <a:t> </a:t>
            </a:r>
            <a:r>
              <a:rPr lang="en-US" b="1" dirty="0" err="1" smtClean="0">
                <a:ln w="9525">
                  <a:solidFill>
                    <a:schemeClr val="bg1"/>
                  </a:solidFill>
                  <a:prstDash val="solid"/>
                </a:ln>
                <a:solidFill>
                  <a:srgbClr val="0070C0"/>
                </a:solidFill>
                <a:latin typeface="Arial" panose="020B0604020202020204" pitchFamily="34" charset="0"/>
                <a:cs typeface="Arial" panose="020B0604020202020204" pitchFamily="34" charset="0"/>
              </a:rPr>
              <a:t>thời</a:t>
            </a:r>
            <a:r>
              <a:rPr lang="en-US" b="1" dirty="0" smtClean="0">
                <a:ln w="9525">
                  <a:solidFill>
                    <a:schemeClr val="bg1"/>
                  </a:solidFill>
                  <a:prstDash val="solid"/>
                </a:ln>
                <a:solidFill>
                  <a:srgbClr val="0070C0"/>
                </a:solidFill>
                <a:latin typeface="Arial" panose="020B0604020202020204" pitchFamily="34" charset="0"/>
                <a:cs typeface="Arial" panose="020B0604020202020204" pitchFamily="34" charset="0"/>
              </a:rPr>
              <a:t> </a:t>
            </a:r>
            <a:r>
              <a:rPr lang="en-US" b="1" dirty="0" err="1" smtClean="0">
                <a:ln w="9525">
                  <a:solidFill>
                    <a:schemeClr val="bg1"/>
                  </a:solidFill>
                  <a:prstDash val="solid"/>
                </a:ln>
                <a:solidFill>
                  <a:srgbClr val="0070C0"/>
                </a:solidFill>
                <a:latin typeface="Arial" panose="020B0604020202020204" pitchFamily="34" charset="0"/>
                <a:cs typeface="Arial" panose="020B0604020202020204" pitchFamily="34" charset="0"/>
              </a:rPr>
              <a:t>gian</a:t>
            </a:r>
            <a:r>
              <a:rPr lang="en-US" b="1" dirty="0" smtClean="0">
                <a:ln w="9525">
                  <a:solidFill>
                    <a:schemeClr val="bg1"/>
                  </a:solidFill>
                  <a:prstDash val="solid"/>
                </a:ln>
                <a:solidFill>
                  <a:srgbClr val="0070C0"/>
                </a:solidFill>
                <a:latin typeface="Arial" panose="020B0604020202020204" pitchFamily="34" charset="0"/>
                <a:cs typeface="Arial" panose="020B0604020202020204" pitchFamily="34" charset="0"/>
              </a:rPr>
              <a:t> </a:t>
            </a:r>
            <a:r>
              <a:rPr lang="en-US" b="1" dirty="0" err="1" smtClean="0">
                <a:ln w="9525">
                  <a:solidFill>
                    <a:schemeClr val="bg1"/>
                  </a:solidFill>
                  <a:prstDash val="solid"/>
                </a:ln>
                <a:solidFill>
                  <a:srgbClr val="0070C0"/>
                </a:solidFill>
                <a:latin typeface="Arial" panose="020B0604020202020204" pitchFamily="34" charset="0"/>
                <a:cs typeface="Arial" panose="020B0604020202020204" pitchFamily="34" charset="0"/>
              </a:rPr>
              <a:t>biểu</a:t>
            </a:r>
            <a:r>
              <a:rPr lang="en-US" b="1" dirty="0" smtClean="0">
                <a:ln w="9525">
                  <a:solidFill>
                    <a:schemeClr val="bg1"/>
                  </a:solidFill>
                  <a:prstDash val="solid"/>
                </a:ln>
                <a:solidFill>
                  <a:srgbClr val="0070C0"/>
                </a:solidFill>
                <a:latin typeface="Arial" panose="020B0604020202020204" pitchFamily="34" charset="0"/>
                <a:cs typeface="Arial" panose="020B0604020202020204" pitchFamily="34" charset="0"/>
              </a:rPr>
              <a:t> </a:t>
            </a:r>
            <a:r>
              <a:rPr lang="en-US" b="1" dirty="0" err="1" smtClean="0">
                <a:ln w="9525">
                  <a:solidFill>
                    <a:schemeClr val="bg1"/>
                  </a:solidFill>
                  <a:prstDash val="solid"/>
                </a:ln>
                <a:solidFill>
                  <a:srgbClr val="0070C0"/>
                </a:solidFill>
                <a:latin typeface="Arial" panose="020B0604020202020204" pitchFamily="34" charset="0"/>
                <a:cs typeface="Arial" panose="020B0604020202020204" pitchFamily="34" charset="0"/>
              </a:rPr>
              <a:t>cá</a:t>
            </a:r>
            <a:r>
              <a:rPr lang="en-US" b="1" dirty="0" smtClean="0">
                <a:ln w="9525">
                  <a:solidFill>
                    <a:schemeClr val="bg1"/>
                  </a:solidFill>
                  <a:prstDash val="solid"/>
                </a:ln>
                <a:solidFill>
                  <a:srgbClr val="0070C0"/>
                </a:solidFill>
                <a:latin typeface="Arial" panose="020B0604020202020204" pitchFamily="34" charset="0"/>
                <a:cs typeface="Arial" panose="020B0604020202020204" pitchFamily="34" charset="0"/>
              </a:rPr>
              <a:t> </a:t>
            </a:r>
            <a:r>
              <a:rPr lang="en-US" b="1" dirty="0" err="1" smtClean="0">
                <a:ln w="9525">
                  <a:solidFill>
                    <a:schemeClr val="bg1"/>
                  </a:solidFill>
                  <a:prstDash val="solid"/>
                </a:ln>
                <a:solidFill>
                  <a:srgbClr val="0070C0"/>
                </a:solidFill>
                <a:latin typeface="Arial" panose="020B0604020202020204" pitchFamily="34" charset="0"/>
                <a:cs typeface="Arial" panose="020B0604020202020204" pitchFamily="34" charset="0"/>
              </a:rPr>
              <a:t>nhân</a:t>
            </a:r>
            <a:r>
              <a:rPr lang="en-US" b="1" dirty="0" smtClean="0">
                <a:ln w="9525">
                  <a:solidFill>
                    <a:schemeClr val="bg1"/>
                  </a:solidFill>
                  <a:prstDash val="solid"/>
                </a:ln>
                <a:solidFill>
                  <a:srgbClr val="0070C0"/>
                </a:solidFill>
                <a:latin typeface="Arial" panose="020B0604020202020204" pitchFamily="34" charset="0"/>
                <a:cs typeface="Arial" panose="020B0604020202020204" pitchFamily="34" charset="0"/>
              </a:rPr>
              <a:t> </a:t>
            </a:r>
            <a:r>
              <a:rPr lang="en-US" b="1" dirty="0" err="1" smtClean="0">
                <a:ln w="9525">
                  <a:solidFill>
                    <a:schemeClr val="bg1"/>
                  </a:solidFill>
                  <a:prstDash val="solid"/>
                </a:ln>
                <a:solidFill>
                  <a:srgbClr val="0070C0"/>
                </a:solidFill>
                <a:latin typeface="Arial" panose="020B0604020202020204" pitchFamily="34" charset="0"/>
                <a:cs typeface="Arial" panose="020B0604020202020204" pitchFamily="34" charset="0"/>
              </a:rPr>
              <a:t>hằng</a:t>
            </a:r>
            <a:r>
              <a:rPr lang="en-US" b="1" dirty="0" smtClean="0">
                <a:ln w="9525">
                  <a:solidFill>
                    <a:schemeClr val="bg1"/>
                  </a:solidFill>
                  <a:prstDash val="solid"/>
                </a:ln>
                <a:solidFill>
                  <a:srgbClr val="0070C0"/>
                </a:solidFill>
                <a:latin typeface="Arial" panose="020B0604020202020204" pitchFamily="34" charset="0"/>
                <a:cs typeface="Arial" panose="020B0604020202020204" pitchFamily="34" charset="0"/>
              </a:rPr>
              <a:t> </a:t>
            </a:r>
            <a:r>
              <a:rPr lang="en-US" b="1" dirty="0" err="1" smtClean="0">
                <a:ln w="9525">
                  <a:solidFill>
                    <a:schemeClr val="bg1"/>
                  </a:solidFill>
                  <a:prstDash val="solid"/>
                </a:ln>
                <a:solidFill>
                  <a:srgbClr val="0070C0"/>
                </a:solidFill>
                <a:latin typeface="Arial" panose="020B0604020202020204" pitchFamily="34" charset="0"/>
                <a:cs typeface="Arial" panose="020B0604020202020204" pitchFamily="34" charset="0"/>
              </a:rPr>
              <a:t>ngày</a:t>
            </a:r>
            <a:r>
              <a:rPr lang="en-US" sz="4000" b="1" dirty="0">
                <a:ln w="9525">
                  <a:solidFill>
                    <a:schemeClr val="bg1"/>
                  </a:solidFill>
                  <a:prstDash val="solid"/>
                </a:ln>
                <a:solidFill>
                  <a:srgbClr val="0070C0"/>
                </a:solidFill>
                <a:latin typeface="Arial" panose="020B0604020202020204" pitchFamily="34" charset="0"/>
                <a:cs typeface="Arial" panose="020B0604020202020204" pitchFamily="34" charset="0"/>
              </a:rPr>
              <a:t/>
            </a:r>
            <a:br>
              <a:rPr lang="en-US" sz="4000" b="1" dirty="0">
                <a:ln w="9525">
                  <a:solidFill>
                    <a:schemeClr val="bg1"/>
                  </a:solidFill>
                  <a:prstDash val="solid"/>
                </a:ln>
                <a:solidFill>
                  <a:srgbClr val="0070C0"/>
                </a:solidFill>
                <a:latin typeface="Arial" panose="020B0604020202020204" pitchFamily="34" charset="0"/>
                <a:cs typeface="Arial" panose="020B0604020202020204" pitchFamily="34" charset="0"/>
              </a:rPr>
            </a:br>
            <a:endParaRPr lang="en-US"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6058856"/>
              </p:ext>
            </p:extLst>
          </p:nvPr>
        </p:nvGraphicFramePr>
        <p:xfrm>
          <a:off x="1681883" y="1349062"/>
          <a:ext cx="8292536" cy="5211312"/>
        </p:xfrm>
        <a:graphic>
          <a:graphicData uri="http://schemas.openxmlformats.org/drawingml/2006/table">
            <a:tbl>
              <a:tblPr firstRow="1" bandRow="1">
                <a:tableStyleId>{F5AB1C69-6EDB-4FF4-983F-18BD219EF322}</a:tableStyleId>
              </a:tblPr>
              <a:tblGrid>
                <a:gridCol w="1569944">
                  <a:extLst>
                    <a:ext uri="{9D8B030D-6E8A-4147-A177-3AD203B41FA5}">
                      <a16:colId xmlns:a16="http://schemas.microsoft.com/office/drawing/2014/main" val="20000"/>
                    </a:ext>
                  </a:extLst>
                </a:gridCol>
                <a:gridCol w="2559295">
                  <a:extLst>
                    <a:ext uri="{9D8B030D-6E8A-4147-A177-3AD203B41FA5}">
                      <a16:colId xmlns:a16="http://schemas.microsoft.com/office/drawing/2014/main" val="20001"/>
                    </a:ext>
                  </a:extLst>
                </a:gridCol>
                <a:gridCol w="4163297">
                  <a:extLst>
                    <a:ext uri="{9D8B030D-6E8A-4147-A177-3AD203B41FA5}">
                      <a16:colId xmlns:a16="http://schemas.microsoft.com/office/drawing/2014/main" val="20002"/>
                    </a:ext>
                  </a:extLst>
                </a:gridCol>
              </a:tblGrid>
              <a:tr h="859103">
                <a:tc>
                  <a:txBody>
                    <a:bodyPr/>
                    <a:lstStyle/>
                    <a:p>
                      <a:pPr algn="ctr"/>
                      <a:endParaRPr lang="en-US" dirty="0" smtClean="0"/>
                    </a:p>
                    <a:p>
                      <a:pPr algn="ctr"/>
                      <a:r>
                        <a:rPr lang="en-US" dirty="0" smtClean="0"/>
                        <a:t>BUỔI</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smtClean="0"/>
                    </a:p>
                    <a:p>
                      <a:pPr algn="ctr"/>
                      <a:r>
                        <a:rPr lang="en-US" dirty="0" smtClean="0"/>
                        <a:t>GIỜ</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smtClean="0"/>
                    </a:p>
                    <a:p>
                      <a:pPr algn="ctr"/>
                      <a:r>
                        <a:rPr lang="en-US" dirty="0" smtClean="0"/>
                        <a:t>CÔNG</a:t>
                      </a:r>
                      <a:r>
                        <a:rPr lang="en-US" baseline="0" dirty="0" smtClean="0"/>
                        <a:t> VIÊC/HOẠT ĐỘNG</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859103">
                <a:tc>
                  <a:txBody>
                    <a:bodyPr/>
                    <a:lstStyle/>
                    <a:p>
                      <a:pPr algn="ctr"/>
                      <a:endParaRPr lang="en-US" dirty="0" smtClean="0"/>
                    </a:p>
                    <a:p>
                      <a:pPr algn="ctr"/>
                      <a:r>
                        <a:rPr lang="en-US" dirty="0" err="1" smtClean="0"/>
                        <a:t>Sáng</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marL="285750" indent="-285750" algn="l">
                        <a:lnSpc>
                          <a:spcPct val="150000"/>
                        </a:lnSpc>
                        <a:buFontTx/>
                        <a:buChar char="-"/>
                      </a:pPr>
                      <a:r>
                        <a:rPr lang="en-US" sz="2000" dirty="0" err="1" smtClean="0"/>
                        <a:t>Ngủ</a:t>
                      </a:r>
                      <a:r>
                        <a:rPr lang="en-US" sz="2000" baseline="0" dirty="0" smtClean="0"/>
                        <a:t> </a:t>
                      </a:r>
                      <a:r>
                        <a:rPr lang="en-US" sz="2000" baseline="0" dirty="0" err="1" smtClean="0"/>
                        <a:t>dậy</a:t>
                      </a:r>
                      <a:r>
                        <a:rPr lang="en-US" sz="2000" baseline="0" dirty="0" smtClean="0"/>
                        <a:t>, </a:t>
                      </a:r>
                      <a:r>
                        <a:rPr lang="en-US" sz="2000" baseline="0" dirty="0" err="1" smtClean="0"/>
                        <a:t>đánh</a:t>
                      </a:r>
                      <a:r>
                        <a:rPr lang="en-US" sz="2000" baseline="0" dirty="0" smtClean="0"/>
                        <a:t> </a:t>
                      </a:r>
                      <a:r>
                        <a:rPr lang="en-US" sz="2000" baseline="0" dirty="0" err="1" smtClean="0"/>
                        <a:t>răng</a:t>
                      </a:r>
                      <a:r>
                        <a:rPr lang="en-US" sz="2000" baseline="0" dirty="0" smtClean="0"/>
                        <a:t>, </a:t>
                      </a:r>
                      <a:r>
                        <a:rPr lang="en-US" sz="2000" baseline="0" dirty="0" err="1" smtClean="0"/>
                        <a:t>rửa</a:t>
                      </a:r>
                      <a:r>
                        <a:rPr lang="en-US" sz="2000" baseline="0" dirty="0" smtClean="0"/>
                        <a:t> </a:t>
                      </a:r>
                      <a:r>
                        <a:rPr lang="en-US" sz="2000" baseline="0" dirty="0" err="1" smtClean="0"/>
                        <a:t>mặt</a:t>
                      </a:r>
                      <a:endParaRPr lang="en-US" sz="2000" baseline="0" dirty="0" smtClean="0"/>
                    </a:p>
                    <a:p>
                      <a:pPr marL="285750" indent="-285750" algn="l">
                        <a:lnSpc>
                          <a:spcPct val="150000"/>
                        </a:lnSpc>
                        <a:buFontTx/>
                        <a:buChar char="-"/>
                      </a:pPr>
                      <a:r>
                        <a:rPr lang="en-US" baseline="0" dirty="0" smtClean="0"/>
                        <a:t>……………………………………</a:t>
                      </a:r>
                      <a:endParaRPr lang="en-US" i="1" baseline="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859103">
                <a:tc>
                  <a:txBody>
                    <a:bodyPr/>
                    <a:lstStyle/>
                    <a:p>
                      <a:pPr algn="ctr"/>
                      <a:endParaRPr lang="en-US" dirty="0" smtClean="0"/>
                    </a:p>
                    <a:p>
                      <a:pPr algn="ctr"/>
                      <a:r>
                        <a:rPr lang="en-US" dirty="0" err="1" smtClean="0"/>
                        <a:t>Trưa</a:t>
                      </a:r>
                      <a:endParaRPr lang="en-US" dirty="0">
                        <a:latin typeface="Arial" panose="020B0604020202020204" pitchFamily="34" charset="0"/>
                        <a:cs typeface="Arial" panose="020B0604020202020204" pitchFamily="34" charset="0"/>
                      </a:endParaRPr>
                    </a:p>
                  </a:txBody>
                  <a:tcPr/>
                </a:tc>
                <a:tc>
                  <a:txBody>
                    <a:bodyPr/>
                    <a:lstStyle/>
                    <a:p>
                      <a:pPr algn="ctr"/>
                      <a:endParaRPr lang="en-US" baseline="0" dirty="0" smtClean="0">
                        <a:latin typeface="Arial" panose="020B0604020202020204" pitchFamily="34" charset="0"/>
                        <a:cs typeface="Arial" panose="020B0604020202020204" pitchFamily="34" charset="0"/>
                      </a:endParaRPr>
                    </a:p>
                  </a:txBody>
                  <a:tcPr/>
                </a:tc>
                <a:tc>
                  <a:txBody>
                    <a:bodyPr/>
                    <a:lstStyle/>
                    <a:p>
                      <a:pPr algn="l"/>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859103">
                <a:tc>
                  <a:txBody>
                    <a:bodyPr/>
                    <a:lstStyle/>
                    <a:p>
                      <a:pPr algn="ctr"/>
                      <a:endParaRPr lang="en-US" dirty="0" smtClean="0"/>
                    </a:p>
                    <a:p>
                      <a:pPr algn="ctr"/>
                      <a:r>
                        <a:rPr lang="en-US" dirty="0" err="1" smtClean="0"/>
                        <a:t>Chiều</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l"/>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859103">
                <a:tc>
                  <a:txBody>
                    <a:bodyPr/>
                    <a:lstStyle/>
                    <a:p>
                      <a:pPr algn="ctr"/>
                      <a:endParaRPr lang="en-US" dirty="0" smtClean="0"/>
                    </a:p>
                    <a:p>
                      <a:pPr algn="ctr"/>
                      <a:r>
                        <a:rPr lang="en-US" dirty="0" err="1" smtClean="0"/>
                        <a:t>Tối</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l"/>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859103">
                <a:tc>
                  <a:txBody>
                    <a:bodyPr/>
                    <a:lstStyle/>
                    <a:p>
                      <a:pPr algn="ctr"/>
                      <a:endParaRPr lang="en-US" dirty="0" smtClean="0"/>
                    </a:p>
                    <a:p>
                      <a:pPr algn="ctr"/>
                      <a:r>
                        <a:rPr lang="en-US" dirty="0" err="1" smtClean="0"/>
                        <a:t>Đêm</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l"/>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6732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182" y="364901"/>
            <a:ext cx="10978046" cy="652530"/>
          </a:xfrm>
        </p:spPr>
        <p:txBody>
          <a:bodyPr>
            <a:normAutofit fontScale="90000"/>
          </a:bodyPr>
          <a:lstStyle/>
          <a:p>
            <a:r>
              <a:rPr lang="en-US"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Hoạt</a:t>
            </a: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động</a:t>
            </a: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2: </a:t>
            </a:r>
            <a:r>
              <a:rPr lang="en-US"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Lập</a:t>
            </a: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thời</a:t>
            </a: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gian</a:t>
            </a: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biểu</a:t>
            </a: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cá</a:t>
            </a: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nhân</a:t>
            </a: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hằng</a:t>
            </a: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ngày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62475234"/>
              </p:ext>
            </p:extLst>
          </p:nvPr>
        </p:nvGraphicFramePr>
        <p:xfrm>
          <a:off x="1696720" y="1252002"/>
          <a:ext cx="8493760" cy="5776624"/>
        </p:xfrm>
        <a:graphic>
          <a:graphicData uri="http://schemas.openxmlformats.org/drawingml/2006/table">
            <a:tbl>
              <a:tblPr firstRow="1" bandRow="1">
                <a:tableStyleId>{F5AB1C69-6EDB-4FF4-983F-18BD219EF322}</a:tableStyleId>
              </a:tblPr>
              <a:tblGrid>
                <a:gridCol w="1608040">
                  <a:extLst>
                    <a:ext uri="{9D8B030D-6E8A-4147-A177-3AD203B41FA5}">
                      <a16:colId xmlns:a16="http://schemas.microsoft.com/office/drawing/2014/main" val="20000"/>
                    </a:ext>
                  </a:extLst>
                </a:gridCol>
                <a:gridCol w="2621398">
                  <a:extLst>
                    <a:ext uri="{9D8B030D-6E8A-4147-A177-3AD203B41FA5}">
                      <a16:colId xmlns:a16="http://schemas.microsoft.com/office/drawing/2014/main" val="20001"/>
                    </a:ext>
                  </a:extLst>
                </a:gridCol>
                <a:gridCol w="4264322">
                  <a:extLst>
                    <a:ext uri="{9D8B030D-6E8A-4147-A177-3AD203B41FA5}">
                      <a16:colId xmlns:a16="http://schemas.microsoft.com/office/drawing/2014/main" val="20002"/>
                    </a:ext>
                  </a:extLst>
                </a:gridCol>
              </a:tblGrid>
              <a:tr h="800432">
                <a:tc>
                  <a:txBody>
                    <a:bodyPr/>
                    <a:lstStyle/>
                    <a:p>
                      <a:pPr algn="ctr"/>
                      <a:endParaRPr lang="en-US" sz="2000" dirty="0" smtClean="0">
                        <a:latin typeface="Times New Roman" panose="02020603050405020304" pitchFamily="18" charset="0"/>
                        <a:cs typeface="Times New Roman" panose="02020603050405020304" pitchFamily="18" charset="0"/>
                      </a:endParaRPr>
                    </a:p>
                    <a:p>
                      <a:pPr algn="ctr"/>
                      <a:r>
                        <a:rPr lang="en-US" sz="2000" dirty="0" smtClean="0">
                          <a:latin typeface="Times New Roman" panose="02020603050405020304" pitchFamily="18" charset="0"/>
                          <a:cs typeface="Times New Roman" panose="02020603050405020304" pitchFamily="18" charset="0"/>
                        </a:rPr>
                        <a:t>BUỔI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smtClean="0">
                        <a:latin typeface="Times New Roman" panose="02020603050405020304" pitchFamily="18" charset="0"/>
                        <a:cs typeface="Times New Roman" panose="02020603050405020304" pitchFamily="18" charset="0"/>
                      </a:endParaRPr>
                    </a:p>
                    <a:p>
                      <a:pPr algn="ctr"/>
                      <a:r>
                        <a:rPr lang="en-US" sz="2000" dirty="0" smtClean="0">
                          <a:latin typeface="Times New Roman" panose="02020603050405020304" pitchFamily="18" charset="0"/>
                          <a:cs typeface="Times New Roman" panose="02020603050405020304" pitchFamily="18" charset="0"/>
                        </a:rPr>
                        <a:t>GIỜ</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smtClean="0">
                        <a:latin typeface="Times New Roman" panose="02020603050405020304" pitchFamily="18" charset="0"/>
                        <a:cs typeface="Times New Roman" panose="02020603050405020304" pitchFamily="18" charset="0"/>
                      </a:endParaRPr>
                    </a:p>
                    <a:p>
                      <a:pPr algn="ctr"/>
                      <a:r>
                        <a:rPr lang="en-US" sz="2000" dirty="0" smtClean="0">
                          <a:latin typeface="Times New Roman" panose="02020603050405020304" pitchFamily="18" charset="0"/>
                          <a:cs typeface="Times New Roman" panose="02020603050405020304" pitchFamily="18" charset="0"/>
                        </a:rPr>
                        <a:t>CÔNG</a:t>
                      </a:r>
                      <a:r>
                        <a:rPr lang="en-US" sz="2000" baseline="0" dirty="0" smtClean="0">
                          <a:latin typeface="Times New Roman" panose="02020603050405020304" pitchFamily="18" charset="0"/>
                          <a:cs typeface="Times New Roman" panose="02020603050405020304" pitchFamily="18" charset="0"/>
                        </a:rPr>
                        <a:t> VIÊC/HOẠT ĐỘNG</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964795">
                <a:tc>
                  <a:txBody>
                    <a:bodyPr/>
                    <a:lstStyle/>
                    <a:p>
                      <a:pPr algn="ctr"/>
                      <a:endParaRPr lang="en-US" sz="2000" b="1" dirty="0" smtClean="0">
                        <a:latin typeface="Times New Roman" panose="02020603050405020304" pitchFamily="18" charset="0"/>
                        <a:cs typeface="Times New Roman" panose="02020603050405020304" pitchFamily="18" charset="0"/>
                      </a:endParaRPr>
                    </a:p>
                    <a:p>
                      <a:pPr algn="ctr"/>
                      <a:r>
                        <a:rPr lang="en-US" sz="2000" b="1" dirty="0" err="1" smtClean="0">
                          <a:latin typeface="Times New Roman" panose="02020603050405020304" pitchFamily="18" charset="0"/>
                          <a:cs typeface="Times New Roman" panose="02020603050405020304" pitchFamily="18" charset="0"/>
                        </a:rPr>
                        <a:t>Sáng</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1" i="1" dirty="0" smtClean="0">
                        <a:latin typeface="Times New Roman" panose="02020603050405020304" pitchFamily="18" charset="0"/>
                        <a:cs typeface="Times New Roman" panose="02020603050405020304" pitchFamily="18" charset="0"/>
                      </a:endParaRPr>
                    </a:p>
                    <a:p>
                      <a:pPr algn="ctr"/>
                      <a:r>
                        <a:rPr lang="en-US" sz="2000" b="1" i="1" dirty="0" smtClean="0">
                          <a:latin typeface="Times New Roman" panose="02020603050405020304" pitchFamily="18" charset="0"/>
                          <a:cs typeface="Times New Roman" panose="02020603050405020304" pitchFamily="18" charset="0"/>
                        </a:rPr>
                        <a:t>6h00 – 10h00</a:t>
                      </a:r>
                      <a:endParaRPr lang="en-US" sz="2000" b="1" i="1" dirty="0">
                        <a:latin typeface="Times New Roman" panose="02020603050405020304" pitchFamily="18" charset="0"/>
                        <a:cs typeface="Times New Roman" panose="02020603050405020304" pitchFamily="18" charset="0"/>
                      </a:endParaRPr>
                    </a:p>
                  </a:txBody>
                  <a:tcPr/>
                </a:tc>
                <a:tc>
                  <a:txBody>
                    <a:bodyPr/>
                    <a:lstStyle/>
                    <a:p>
                      <a:pPr marL="285750" indent="-285750" algn="l">
                        <a:lnSpc>
                          <a:spcPct val="150000"/>
                        </a:lnSpc>
                        <a:buFontTx/>
                        <a:buChar char="-"/>
                      </a:pPr>
                      <a:r>
                        <a:rPr lang="en-US" sz="2000" b="1" i="1" dirty="0" smtClean="0">
                          <a:latin typeface="Times New Roman" panose="02020603050405020304" pitchFamily="18" charset="0"/>
                          <a:cs typeface="Times New Roman" panose="02020603050405020304" pitchFamily="18" charset="0"/>
                        </a:rPr>
                        <a:t>Ngủ</a:t>
                      </a:r>
                      <a:r>
                        <a:rPr lang="en-US" sz="2000" b="1" i="1" baseline="0" dirty="0" smtClean="0">
                          <a:latin typeface="Times New Roman" panose="02020603050405020304" pitchFamily="18" charset="0"/>
                          <a:cs typeface="Times New Roman" panose="02020603050405020304" pitchFamily="18" charset="0"/>
                        </a:rPr>
                        <a:t> dậy, đánh răng, rửa mặt</a:t>
                      </a:r>
                    </a:p>
                    <a:p>
                      <a:pPr marL="285750" indent="-285750" algn="l">
                        <a:lnSpc>
                          <a:spcPct val="150000"/>
                        </a:lnSpc>
                        <a:buFontTx/>
                        <a:buChar char="-"/>
                      </a:pPr>
                      <a:r>
                        <a:rPr lang="en-US" sz="2000" b="1" i="1" baseline="0" dirty="0" smtClean="0">
                          <a:latin typeface="Times New Roman" panose="02020603050405020304" pitchFamily="18" charset="0"/>
                          <a:cs typeface="Times New Roman" panose="02020603050405020304" pitchFamily="18" charset="0"/>
                        </a:rPr>
                        <a:t>Học bài</a:t>
                      </a:r>
                    </a:p>
                  </a:txBody>
                  <a:tcPr/>
                </a:tc>
                <a:extLst>
                  <a:ext uri="{0D108BD9-81ED-4DB2-BD59-A6C34878D82A}">
                    <a16:rowId xmlns:a16="http://schemas.microsoft.com/office/drawing/2014/main" val="10001"/>
                  </a:ext>
                </a:extLst>
              </a:tr>
              <a:tr h="964795">
                <a:tc>
                  <a:txBody>
                    <a:bodyPr/>
                    <a:lstStyle/>
                    <a:p>
                      <a:pPr algn="ctr"/>
                      <a:endParaRPr lang="en-US" sz="2000" b="1" dirty="0" smtClean="0">
                        <a:latin typeface="Times New Roman" panose="02020603050405020304" pitchFamily="18" charset="0"/>
                        <a:cs typeface="Times New Roman" panose="02020603050405020304" pitchFamily="18" charset="0"/>
                      </a:endParaRPr>
                    </a:p>
                    <a:p>
                      <a:pPr algn="ctr"/>
                      <a:r>
                        <a:rPr lang="en-US" sz="2000" b="1" dirty="0" err="1" smtClean="0">
                          <a:latin typeface="Times New Roman" panose="02020603050405020304" pitchFamily="18" charset="0"/>
                          <a:cs typeface="Times New Roman" panose="02020603050405020304" pitchFamily="18" charset="0"/>
                        </a:rPr>
                        <a:t>Trưa</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1" i="1" dirty="0" smtClean="0">
                        <a:latin typeface="Times New Roman" panose="02020603050405020304" pitchFamily="18" charset="0"/>
                        <a:cs typeface="Times New Roman" panose="02020603050405020304" pitchFamily="18" charset="0"/>
                      </a:endParaRPr>
                    </a:p>
                    <a:p>
                      <a:pPr algn="ctr"/>
                      <a:r>
                        <a:rPr lang="en-US" sz="2000" b="1" i="1" dirty="0" smtClean="0">
                          <a:latin typeface="Times New Roman" panose="02020603050405020304" pitchFamily="18" charset="0"/>
                          <a:cs typeface="Times New Roman" panose="02020603050405020304" pitchFamily="18" charset="0"/>
                        </a:rPr>
                        <a:t>10h00</a:t>
                      </a:r>
                      <a:r>
                        <a:rPr lang="en-US" sz="2000" b="1" i="1" baseline="0" dirty="0" smtClean="0">
                          <a:latin typeface="Times New Roman" panose="02020603050405020304" pitchFamily="18" charset="0"/>
                          <a:cs typeface="Times New Roman" panose="02020603050405020304" pitchFamily="18" charset="0"/>
                        </a:rPr>
                        <a:t> – 13h30</a:t>
                      </a:r>
                    </a:p>
                    <a:p>
                      <a:pPr algn="ctr"/>
                      <a:endParaRPr lang="en-US" sz="2000" b="1" i="1" baseline="0" dirty="0" smtClean="0">
                        <a:latin typeface="Times New Roman" panose="02020603050405020304" pitchFamily="18" charset="0"/>
                        <a:cs typeface="Times New Roman" panose="02020603050405020304" pitchFamily="18" charset="0"/>
                      </a:endParaRPr>
                    </a:p>
                  </a:txBody>
                  <a:tcPr/>
                </a:tc>
                <a:tc>
                  <a:txBody>
                    <a:bodyPr/>
                    <a:lstStyle/>
                    <a:p>
                      <a:pPr marL="285750" indent="-285750" algn="l">
                        <a:lnSpc>
                          <a:spcPct val="150000"/>
                        </a:lnSpc>
                        <a:buFontTx/>
                        <a:buChar char="-"/>
                      </a:pPr>
                      <a:r>
                        <a:rPr lang="en-US" sz="2000" b="1" i="1" baseline="0" dirty="0" err="1" smtClean="0">
                          <a:latin typeface="Times New Roman" panose="02020603050405020304" pitchFamily="18" charset="0"/>
                          <a:cs typeface="Times New Roman" panose="02020603050405020304" pitchFamily="18" charset="0"/>
                        </a:rPr>
                        <a:t>Ăn</a:t>
                      </a:r>
                      <a:r>
                        <a:rPr lang="en-US" sz="2000" b="1"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trưa</a:t>
                      </a:r>
                      <a:r>
                        <a:rPr lang="en-US" sz="2000" b="1"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xem</a:t>
                      </a:r>
                      <a:r>
                        <a:rPr lang="en-US" sz="2000" b="1"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tivi</a:t>
                      </a:r>
                      <a:endParaRPr lang="en-US" sz="2000" b="1" i="1" baseline="0" dirty="0" smtClean="0">
                        <a:latin typeface="Times New Roman" panose="02020603050405020304" pitchFamily="18" charset="0"/>
                        <a:cs typeface="Times New Roman" panose="02020603050405020304" pitchFamily="18" charset="0"/>
                      </a:endParaRPr>
                    </a:p>
                    <a:p>
                      <a:pPr marL="285750" indent="-285750" algn="l">
                        <a:lnSpc>
                          <a:spcPct val="100000"/>
                        </a:lnSpc>
                        <a:buFontTx/>
                        <a:buChar char="-"/>
                      </a:pPr>
                      <a:r>
                        <a:rPr lang="en-US" sz="2000" b="1" i="1" baseline="0" dirty="0" err="1" smtClean="0">
                          <a:latin typeface="Times New Roman" panose="02020603050405020304" pitchFamily="18" charset="0"/>
                          <a:cs typeface="Times New Roman" panose="02020603050405020304" pitchFamily="18" charset="0"/>
                        </a:rPr>
                        <a:t>Ngủ</a:t>
                      </a:r>
                      <a:r>
                        <a:rPr lang="en-US" sz="2000" b="1"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trưa</a:t>
                      </a:r>
                      <a:endParaRPr lang="en-US" sz="2000" b="1"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800432">
                <a:tc>
                  <a:txBody>
                    <a:bodyPr/>
                    <a:lstStyle/>
                    <a:p>
                      <a:pPr algn="ctr"/>
                      <a:endParaRPr lang="en-US" sz="2000" b="1" dirty="0" smtClean="0">
                        <a:latin typeface="Times New Roman" panose="02020603050405020304" pitchFamily="18" charset="0"/>
                        <a:cs typeface="Times New Roman" panose="02020603050405020304" pitchFamily="18" charset="0"/>
                      </a:endParaRPr>
                    </a:p>
                    <a:p>
                      <a:pPr algn="ctr"/>
                      <a:r>
                        <a:rPr lang="en-US" sz="2000" b="1" dirty="0" err="1" smtClean="0">
                          <a:latin typeface="Times New Roman" panose="02020603050405020304" pitchFamily="18" charset="0"/>
                          <a:cs typeface="Times New Roman" panose="02020603050405020304" pitchFamily="18" charset="0"/>
                        </a:rPr>
                        <a:t>Chiều</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i="1" dirty="0" smtClean="0">
                          <a:latin typeface="Times New Roman" panose="02020603050405020304" pitchFamily="18" charset="0"/>
                          <a:cs typeface="Times New Roman" panose="02020603050405020304" pitchFamily="18" charset="0"/>
                        </a:rPr>
                        <a:t>13h30</a:t>
                      </a:r>
                      <a:r>
                        <a:rPr lang="en-US" sz="2000" b="1" i="1" baseline="0" dirty="0" smtClean="0">
                          <a:latin typeface="Times New Roman" panose="02020603050405020304" pitchFamily="18" charset="0"/>
                          <a:cs typeface="Times New Roman" panose="02020603050405020304" pitchFamily="18" charset="0"/>
                        </a:rPr>
                        <a:t> – 16h00</a:t>
                      </a:r>
                      <a:endParaRPr lang="en-US" sz="2000" b="1" i="1" dirty="0" smtClean="0">
                        <a:latin typeface="Times New Roman" panose="02020603050405020304" pitchFamily="18" charset="0"/>
                        <a:cs typeface="Times New Roman" panose="02020603050405020304" pitchFamily="18" charset="0"/>
                      </a:endParaRPr>
                    </a:p>
                  </a:txBody>
                  <a:tcPr/>
                </a:tc>
                <a:tc>
                  <a:txBody>
                    <a:bodyPr/>
                    <a:lstStyle/>
                    <a:p>
                      <a:pPr marL="285750" indent="-285750" algn="l">
                        <a:lnSpc>
                          <a:spcPct val="150000"/>
                        </a:lnSpc>
                        <a:buFontTx/>
                        <a:buChar char="-"/>
                      </a:pPr>
                      <a:r>
                        <a:rPr lang="en-US" sz="2000" b="1" i="1" dirty="0" smtClean="0">
                          <a:latin typeface="Times New Roman" panose="02020603050405020304" pitchFamily="18" charset="0"/>
                          <a:cs typeface="Times New Roman" panose="02020603050405020304" pitchFamily="18" charset="0"/>
                        </a:rPr>
                        <a:t>Học</a:t>
                      </a:r>
                      <a:r>
                        <a:rPr lang="en-US" sz="2000" b="1" i="1" baseline="0" dirty="0" smtClean="0">
                          <a:latin typeface="Times New Roman" panose="02020603050405020304" pitchFamily="18" charset="0"/>
                          <a:cs typeface="Times New Roman" panose="02020603050405020304" pitchFamily="18" charset="0"/>
                        </a:rPr>
                        <a:t> bài</a:t>
                      </a:r>
                      <a:endParaRPr lang="en-US" sz="2000" b="1"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1257157">
                <a:tc>
                  <a:txBody>
                    <a:bodyPr/>
                    <a:lstStyle/>
                    <a:p>
                      <a:pPr algn="ctr"/>
                      <a:endParaRPr lang="en-US" sz="2000" b="1" dirty="0" smtClean="0">
                        <a:latin typeface="Times New Roman" panose="02020603050405020304" pitchFamily="18" charset="0"/>
                        <a:cs typeface="Times New Roman" panose="02020603050405020304" pitchFamily="18" charset="0"/>
                      </a:endParaRPr>
                    </a:p>
                    <a:p>
                      <a:pPr algn="ctr"/>
                      <a:r>
                        <a:rPr lang="en-US" sz="2000" b="1" dirty="0" err="1" smtClean="0">
                          <a:latin typeface="Times New Roman" panose="02020603050405020304" pitchFamily="18" charset="0"/>
                          <a:cs typeface="Times New Roman" panose="02020603050405020304" pitchFamily="18" charset="0"/>
                        </a:rPr>
                        <a:t>Tối</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1" i="1" dirty="0" smtClean="0">
                        <a:latin typeface="Times New Roman" panose="02020603050405020304" pitchFamily="18" charset="0"/>
                        <a:cs typeface="Times New Roman" panose="02020603050405020304" pitchFamily="18" charset="0"/>
                      </a:endParaRPr>
                    </a:p>
                    <a:p>
                      <a:pPr algn="ctr"/>
                      <a:r>
                        <a:rPr lang="en-US" sz="2000" b="1" i="1" dirty="0" smtClean="0">
                          <a:latin typeface="Times New Roman" panose="02020603050405020304" pitchFamily="18" charset="0"/>
                          <a:cs typeface="Times New Roman" panose="02020603050405020304" pitchFamily="18" charset="0"/>
                        </a:rPr>
                        <a:t>16h00</a:t>
                      </a:r>
                      <a:r>
                        <a:rPr lang="en-US" sz="2000" b="1" i="1" baseline="0" dirty="0" smtClean="0">
                          <a:latin typeface="Times New Roman" panose="02020603050405020304" pitchFamily="18" charset="0"/>
                          <a:cs typeface="Times New Roman" panose="02020603050405020304" pitchFamily="18" charset="0"/>
                        </a:rPr>
                        <a:t> – 21h00 </a:t>
                      </a:r>
                      <a:endParaRPr lang="en-US" sz="2000" b="1" i="1" dirty="0">
                        <a:latin typeface="Times New Roman" panose="02020603050405020304" pitchFamily="18" charset="0"/>
                        <a:cs typeface="Times New Roman" panose="02020603050405020304" pitchFamily="18" charset="0"/>
                      </a:endParaRPr>
                    </a:p>
                  </a:txBody>
                  <a:tcPr/>
                </a:tc>
                <a:tc>
                  <a:txBody>
                    <a:bodyPr/>
                    <a:lstStyle/>
                    <a:p>
                      <a:pPr marL="285750" indent="-285750" algn="l">
                        <a:lnSpc>
                          <a:spcPct val="150000"/>
                        </a:lnSpc>
                        <a:buFontTx/>
                        <a:buChar char="-"/>
                      </a:pPr>
                      <a:r>
                        <a:rPr lang="en-US" sz="2000" b="1" i="1" dirty="0" smtClean="0">
                          <a:latin typeface="Times New Roman" panose="02020603050405020304" pitchFamily="18" charset="0"/>
                          <a:cs typeface="Times New Roman" panose="02020603050405020304" pitchFamily="18" charset="0"/>
                        </a:rPr>
                        <a:t>Chơi</a:t>
                      </a:r>
                      <a:r>
                        <a:rPr lang="en-US" sz="2000" b="1" i="1" baseline="0" dirty="0" smtClean="0">
                          <a:latin typeface="Times New Roman" panose="02020603050405020304" pitchFamily="18" charset="0"/>
                          <a:cs typeface="Times New Roman" panose="02020603050405020304" pitchFamily="18" charset="0"/>
                        </a:rPr>
                        <a:t> thể thao, v</a:t>
                      </a:r>
                      <a:r>
                        <a:rPr lang="en-US" sz="2000" b="1" i="1" dirty="0" smtClean="0">
                          <a:latin typeface="Times New Roman" panose="02020603050405020304" pitchFamily="18" charset="0"/>
                          <a:cs typeface="Times New Roman" panose="02020603050405020304" pitchFamily="18" charset="0"/>
                        </a:rPr>
                        <a:t>ệ</a:t>
                      </a:r>
                      <a:r>
                        <a:rPr lang="en-US" sz="2000" b="1" i="1" baseline="0" dirty="0" smtClean="0">
                          <a:latin typeface="Times New Roman" panose="02020603050405020304" pitchFamily="18" charset="0"/>
                          <a:cs typeface="Times New Roman" panose="02020603050405020304" pitchFamily="18" charset="0"/>
                        </a:rPr>
                        <a:t> sinh cá nhân, ăn tối, xem ti vi.</a:t>
                      </a:r>
                    </a:p>
                    <a:p>
                      <a:pPr marL="285750" indent="-285750" algn="l">
                        <a:lnSpc>
                          <a:spcPct val="100000"/>
                        </a:lnSpc>
                        <a:buFontTx/>
                        <a:buChar char="-"/>
                      </a:pPr>
                      <a:r>
                        <a:rPr lang="en-US" sz="2000" b="1" i="1" baseline="0" dirty="0" err="1" smtClean="0">
                          <a:latin typeface="Times New Roman" panose="02020603050405020304" pitchFamily="18" charset="0"/>
                          <a:cs typeface="Times New Roman" panose="02020603050405020304" pitchFamily="18" charset="0"/>
                        </a:rPr>
                        <a:t>Học</a:t>
                      </a:r>
                      <a:r>
                        <a:rPr lang="en-US" sz="2000" b="1"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bài</a:t>
                      </a:r>
                      <a:r>
                        <a:rPr lang="en-US" sz="2000" b="1"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nghe</a:t>
                      </a:r>
                      <a:r>
                        <a:rPr lang="en-US" sz="2000" b="1"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nhạc</a:t>
                      </a:r>
                      <a:r>
                        <a:rPr lang="en-US" sz="2000" b="1" i="1" baseline="0" dirty="0" smtClean="0">
                          <a:latin typeface="Times New Roman" panose="02020603050405020304" pitchFamily="18" charset="0"/>
                          <a:cs typeface="Times New Roman" panose="02020603050405020304" pitchFamily="18" charset="0"/>
                        </a:rPr>
                        <a:t> , </a:t>
                      </a:r>
                      <a:r>
                        <a:rPr lang="en-US" sz="2000" b="1" i="1" baseline="0" dirty="0" err="1" smtClean="0">
                          <a:latin typeface="Times New Roman" panose="02020603050405020304" pitchFamily="18" charset="0"/>
                          <a:cs typeface="Times New Roman" panose="02020603050405020304" pitchFamily="18" charset="0"/>
                        </a:rPr>
                        <a:t>đánh</a:t>
                      </a:r>
                      <a:r>
                        <a:rPr lang="en-US" sz="2000" b="1"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răng</a:t>
                      </a:r>
                      <a:endParaRPr lang="en-US" sz="2000" b="1" i="1" baseline="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818614">
                <a:tc>
                  <a:txBody>
                    <a:bodyPr/>
                    <a:lstStyle/>
                    <a:p>
                      <a:pPr algn="ctr"/>
                      <a:endParaRPr lang="en-US" sz="2000" b="1" dirty="0" smtClean="0">
                        <a:latin typeface="Times New Roman" panose="02020603050405020304" pitchFamily="18" charset="0"/>
                        <a:cs typeface="Times New Roman" panose="02020603050405020304" pitchFamily="18" charset="0"/>
                      </a:endParaRPr>
                    </a:p>
                    <a:p>
                      <a:pPr algn="ctr"/>
                      <a:r>
                        <a:rPr lang="en-US" sz="2000" b="1" dirty="0" err="1" smtClean="0">
                          <a:latin typeface="Times New Roman" panose="02020603050405020304" pitchFamily="18" charset="0"/>
                          <a:cs typeface="Times New Roman" panose="02020603050405020304" pitchFamily="18" charset="0"/>
                        </a:rPr>
                        <a:t>Đêm</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1" i="1" dirty="0" smtClean="0">
                        <a:latin typeface="Times New Roman" panose="02020603050405020304" pitchFamily="18" charset="0"/>
                        <a:cs typeface="Times New Roman" panose="02020603050405020304" pitchFamily="18" charset="0"/>
                      </a:endParaRPr>
                    </a:p>
                    <a:p>
                      <a:pPr algn="ctr"/>
                      <a:r>
                        <a:rPr lang="en-US" sz="2000" b="1" i="1" dirty="0" smtClean="0">
                          <a:latin typeface="Times New Roman" panose="02020603050405020304" pitchFamily="18" charset="0"/>
                          <a:cs typeface="Times New Roman" panose="02020603050405020304" pitchFamily="18" charset="0"/>
                        </a:rPr>
                        <a:t>21h00 – 6h00</a:t>
                      </a:r>
                      <a:endParaRPr lang="en-US" sz="2000" b="1" i="1" dirty="0">
                        <a:latin typeface="Times New Roman" panose="02020603050405020304" pitchFamily="18" charset="0"/>
                        <a:cs typeface="Times New Roman" panose="02020603050405020304" pitchFamily="18" charset="0"/>
                      </a:endParaRPr>
                    </a:p>
                  </a:txBody>
                  <a:tcPr/>
                </a:tc>
                <a:tc>
                  <a:txBody>
                    <a:bodyPr/>
                    <a:lstStyle/>
                    <a:p>
                      <a:pPr marL="285750" indent="-285750" algn="l">
                        <a:lnSpc>
                          <a:spcPct val="150000"/>
                        </a:lnSpc>
                        <a:buFontTx/>
                        <a:buChar char="-"/>
                      </a:pPr>
                      <a:r>
                        <a:rPr lang="en-US" sz="2000" b="1" i="1" dirty="0" err="1" smtClean="0">
                          <a:latin typeface="Times New Roman" panose="02020603050405020304" pitchFamily="18" charset="0"/>
                          <a:cs typeface="Times New Roman" panose="02020603050405020304" pitchFamily="18" charset="0"/>
                        </a:rPr>
                        <a:t>Ngủ</a:t>
                      </a:r>
                      <a:endParaRPr lang="en-US" sz="2000" b="1" i="1" dirty="0" smtClean="0">
                        <a:latin typeface="Times New Roman" panose="02020603050405020304" pitchFamily="18" charset="0"/>
                        <a:cs typeface="Times New Roman" panose="02020603050405020304" pitchFamily="18" charset="0"/>
                      </a:endParaRPr>
                    </a:p>
                    <a:p>
                      <a:pPr marL="0" indent="0" algn="l">
                        <a:lnSpc>
                          <a:spcPct val="100000"/>
                        </a:lnSpc>
                        <a:buFontTx/>
                        <a:buNone/>
                      </a:pPr>
                      <a:endParaRPr lang="en-US" sz="2000" b="1"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63010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703" y="1076379"/>
            <a:ext cx="9911299" cy="3604063"/>
          </a:xfrm>
          <a:solidFill>
            <a:schemeClr val="accent1">
              <a:lumMod val="60000"/>
              <a:lumOff val="4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a:noAutofit/>
          </a:bodyPr>
          <a:lstStyle/>
          <a:p>
            <a:pPr>
              <a:lnSpc>
                <a:spcPct val="150000"/>
              </a:lnSpc>
            </a:pPr>
            <a:r>
              <a:rPr lang="en-US" sz="3600" dirty="0" smtClean="0">
                <a:solidFill>
                  <a:srgbClr val="FF0000"/>
                </a:solidFill>
                <a:latin typeface="Times New Roman" panose="02020603050405020304" pitchFamily="18" charset="0"/>
                <a:cs typeface="Times New Roman" panose="02020603050405020304" pitchFamily="18" charset="0"/>
              </a:rPr>
              <a:t> Thời gian nào trong ngày bạn học tập có kết quả nhất ? </a:t>
            </a:r>
          </a:p>
          <a:p>
            <a:pPr>
              <a:lnSpc>
                <a:spcPct val="150000"/>
              </a:lnSpc>
            </a:pPr>
            <a:r>
              <a:rPr lang="en-US" sz="3600" dirty="0" smtClean="0">
                <a:solidFill>
                  <a:srgbClr val="FF0000"/>
                </a:solidFill>
                <a:latin typeface="Times New Roman" panose="02020603050405020304" pitchFamily="18" charset="0"/>
                <a:cs typeface="Times New Roman" panose="02020603050405020304" pitchFamily="18" charset="0"/>
              </a:rPr>
              <a:t> Thời gian nào bạn thường cảm thấy mệt mỏi, buồn ngủ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9610" y="5246862"/>
            <a:ext cx="1137882" cy="1392197"/>
          </a:xfrm>
          <a:prstGeom prst="rect">
            <a:avLst/>
          </a:prstGeom>
        </p:spPr>
      </p:pic>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17492" y="5788807"/>
            <a:ext cx="850252" cy="850252"/>
          </a:xfrm>
          <a:prstGeom prst="rect">
            <a:avLst/>
          </a:prstGeom>
        </p:spPr>
      </p:pic>
    </p:spTree>
    <p:extLst>
      <p:ext uri="{BB962C8B-B14F-4D97-AF65-F5344CB8AC3E}">
        <p14:creationId xmlns:p14="http://schemas.microsoft.com/office/powerpoint/2010/main" val="2410443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6406"/>
            <a:ext cx="12192000" cy="7941366"/>
          </a:xfrm>
        </p:spPr>
      </p:pic>
      <p:sp>
        <p:nvSpPr>
          <p:cNvPr id="4" name="Rectangle 3"/>
          <p:cNvSpPr/>
          <p:nvPr/>
        </p:nvSpPr>
        <p:spPr>
          <a:xfrm>
            <a:off x="1055686" y="781879"/>
            <a:ext cx="10080627" cy="2585323"/>
          </a:xfrm>
          <a:prstGeom prst="rect">
            <a:avLst/>
          </a:prstGeom>
          <a:noFill/>
        </p:spPr>
        <p:txBody>
          <a:bodyPr wrap="squar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Buổi sáng sau khi thức dậy, đó là thời gian học tập, tiếp thu, lưu giữ thông tin tốt nhất.</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052" y="5172478"/>
            <a:ext cx="3790950" cy="1885950"/>
          </a:xfrm>
          <a:prstGeom prst="rect">
            <a:avLst/>
          </a:prstGeom>
        </p:spPr>
      </p:pic>
    </p:spTree>
    <p:extLst>
      <p:ext uri="{BB962C8B-B14F-4D97-AF65-F5344CB8AC3E}">
        <p14:creationId xmlns:p14="http://schemas.microsoft.com/office/powerpoint/2010/main" val="266475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Để</a:t>
            </a:r>
            <a:r>
              <a:rPr lang="en-US" dirty="0" smtClean="0">
                <a:solidFill>
                  <a:srgbClr val="FF0000"/>
                </a:solidFill>
              </a:rPr>
              <a:t> </a:t>
            </a:r>
            <a:r>
              <a:rPr lang="en-US" dirty="0" err="1" smtClean="0">
                <a:solidFill>
                  <a:srgbClr val="FF0000"/>
                </a:solidFill>
              </a:rPr>
              <a:t>giữ</a:t>
            </a:r>
            <a:r>
              <a:rPr lang="en-US" dirty="0" smtClean="0">
                <a:solidFill>
                  <a:srgbClr val="FF0000"/>
                </a:solidFill>
              </a:rPr>
              <a:t> </a:t>
            </a:r>
            <a:r>
              <a:rPr lang="en-US" dirty="0" err="1" smtClean="0">
                <a:solidFill>
                  <a:srgbClr val="FF0000"/>
                </a:solidFill>
              </a:rPr>
              <a:t>vệ</a:t>
            </a:r>
            <a:r>
              <a:rPr lang="en-US" dirty="0" smtClean="0">
                <a:solidFill>
                  <a:srgbClr val="FF0000"/>
                </a:solidFill>
              </a:rPr>
              <a:t> </a:t>
            </a:r>
            <a:r>
              <a:rPr lang="en-US" dirty="0" err="1" smtClean="0">
                <a:solidFill>
                  <a:srgbClr val="FF0000"/>
                </a:solidFill>
              </a:rPr>
              <a:t>sinh</a:t>
            </a:r>
            <a:r>
              <a:rPr lang="en-US" dirty="0" smtClean="0">
                <a:solidFill>
                  <a:srgbClr val="FF0000"/>
                </a:solidFill>
              </a:rPr>
              <a:t> </a:t>
            </a:r>
            <a:r>
              <a:rPr lang="en-US" dirty="0" err="1" smtClean="0">
                <a:solidFill>
                  <a:srgbClr val="FF0000"/>
                </a:solidFill>
              </a:rPr>
              <a:t>hệ</a:t>
            </a:r>
            <a:r>
              <a:rPr lang="en-US" dirty="0" smtClean="0">
                <a:solidFill>
                  <a:srgbClr val="FF0000"/>
                </a:solidFill>
              </a:rPr>
              <a:t> </a:t>
            </a:r>
            <a:r>
              <a:rPr lang="en-US" dirty="0" err="1" smtClean="0">
                <a:solidFill>
                  <a:srgbClr val="FF0000"/>
                </a:solidFill>
              </a:rPr>
              <a:t>thần</a:t>
            </a:r>
            <a:r>
              <a:rPr lang="en-US" dirty="0" smtClean="0">
                <a:solidFill>
                  <a:srgbClr val="FF0000"/>
                </a:solidFill>
              </a:rPr>
              <a:t> </a:t>
            </a:r>
            <a:r>
              <a:rPr lang="en-US" dirty="0" err="1" smtClean="0">
                <a:solidFill>
                  <a:srgbClr val="FF0000"/>
                </a:solidFill>
              </a:rPr>
              <a:t>kinh</a:t>
            </a:r>
            <a:r>
              <a:rPr lang="en-US" dirty="0" smtClean="0">
                <a:solidFill>
                  <a:srgbClr val="FF0000"/>
                </a:solidFill>
              </a:rPr>
              <a:t> ta </a:t>
            </a:r>
            <a:r>
              <a:rPr lang="en-US" dirty="0" err="1" smtClean="0">
                <a:solidFill>
                  <a:srgbClr val="FF0000"/>
                </a:solidFill>
              </a:rPr>
              <a:t>cần</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11326" y="1412443"/>
            <a:ext cx="9763451" cy="3880773"/>
          </a:xfrm>
        </p:spPr>
        <p:txBody>
          <a:bodyPr>
            <a:noAutofit/>
          </a:bodyPr>
          <a:lstStyle/>
          <a:p>
            <a:pPr marL="0">
              <a:lnSpc>
                <a:spcPct val="150000"/>
              </a:lnSpc>
              <a:spcBef>
                <a:spcPts val="0"/>
              </a:spcBef>
            </a:pPr>
            <a:r>
              <a:rPr lang="en-US" sz="3600" dirty="0" smtClean="0">
                <a:latin typeface="Times New Roman" panose="02020603050405020304" pitchFamily="18" charset="0"/>
                <a:cs typeface="Times New Roman" panose="02020603050405020304" pitchFamily="18" charset="0"/>
              </a:rPr>
              <a:t>Ăn , ngủ, học tập, làm việc, nghỉ ngơi, vui chơi điều độ.</a:t>
            </a:r>
            <a:endParaRPr lang="en-US" sz="3600" dirty="0">
              <a:latin typeface="Times New Roman" panose="02020603050405020304" pitchFamily="18" charset="0"/>
              <a:cs typeface="Times New Roman" panose="02020603050405020304" pitchFamily="18" charset="0"/>
            </a:endParaRPr>
          </a:p>
          <a:p>
            <a:pPr marL="0">
              <a:lnSpc>
                <a:spcPct val="150000"/>
              </a:lnSpc>
              <a:spcBef>
                <a:spcPts val="0"/>
              </a:spcBef>
            </a:pPr>
            <a:r>
              <a:rPr lang="en-US" sz="3600" dirty="0" smtClean="0">
                <a:latin typeface="Times New Roman" panose="02020603050405020304" pitchFamily="18" charset="0"/>
                <a:cs typeface="Times New Roman" panose="02020603050405020304" pitchFamily="18" charset="0"/>
              </a:rPr>
              <a:t>Không làm việc căng thẳng, không lo nghĩ, buồn bực, tức giận…</a:t>
            </a:r>
          </a:p>
          <a:p>
            <a:pPr marL="0">
              <a:lnSpc>
                <a:spcPct val="150000"/>
              </a:lnSpc>
              <a:spcBef>
                <a:spcPts val="0"/>
              </a:spcBef>
            </a:pPr>
            <a:r>
              <a:rPr lang="en-US" sz="3600" dirty="0" smtClean="0">
                <a:latin typeface="Times New Roman" panose="02020603050405020304" pitchFamily="18" charset="0"/>
                <a:cs typeface="Times New Roman" panose="02020603050405020304" pitchFamily="18" charset="0"/>
              </a:rPr>
              <a:t>Không dùng các chất kích thích và các loại thuốc độc hại.</a:t>
            </a:r>
          </a:p>
          <a:p>
            <a:pPr marL="0">
              <a:spcBef>
                <a:spcPts val="0"/>
              </a:spcBef>
            </a:pPr>
            <a:endParaRPr lang="en-US" sz="3600" dirty="0"/>
          </a:p>
        </p:txBody>
      </p:sp>
    </p:spTree>
    <p:extLst>
      <p:ext uri="{BB962C8B-B14F-4D97-AF65-F5344CB8AC3E}">
        <p14:creationId xmlns:p14="http://schemas.microsoft.com/office/powerpoint/2010/main" val="266356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leepng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936" cy="6858000"/>
          </a:xfrm>
        </p:spPr>
      </p:pic>
    </p:spTree>
    <p:extLst>
      <p:ext uri="{BB962C8B-B14F-4D97-AF65-F5344CB8AC3E}">
        <p14:creationId xmlns:p14="http://schemas.microsoft.com/office/powerpoint/2010/main" val="2432187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065C39-59BE-4927-9223-E947C93FEBDF}"/>
              </a:ext>
            </a:extLst>
          </p:cNvPr>
          <p:cNvGrpSpPr/>
          <p:nvPr/>
        </p:nvGrpSpPr>
        <p:grpSpPr>
          <a:xfrm>
            <a:off x="269877" y="1692677"/>
            <a:ext cx="3451168" cy="2171258"/>
            <a:chOff x="2243139" y="685801"/>
            <a:chExt cx="3475834" cy="1886385"/>
          </a:xfrm>
        </p:grpSpPr>
        <p:pic>
          <p:nvPicPr>
            <p:cNvPr id="4098" name="Picture 20">
              <a:extLst>
                <a:ext uri="{FF2B5EF4-FFF2-40B4-BE49-F238E27FC236}">
                  <a16:creationId xmlns:a16="http://schemas.microsoft.com/office/drawing/2014/main" id="{3F2EF2E3-716C-479D-82C9-4E9A67EE8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600" y="685801"/>
              <a:ext cx="3458373" cy="188638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C18245A-BBAF-4926-B3F4-89F19CB4E97D}"/>
                </a:ext>
              </a:extLst>
            </p:cNvPr>
            <p:cNvSpPr txBox="1"/>
            <p:nvPr/>
          </p:nvSpPr>
          <p:spPr>
            <a:xfrm>
              <a:off x="2243139" y="696914"/>
              <a:ext cx="301248" cy="282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dirty="0">
                  <a:solidFill>
                    <a:schemeClr val="accent1"/>
                  </a:solidFill>
                </a:rPr>
                <a:t>1</a:t>
              </a:r>
            </a:p>
          </p:txBody>
        </p:sp>
      </p:grpSp>
      <p:grpSp>
        <p:nvGrpSpPr>
          <p:cNvPr id="8" name="Group 7">
            <a:extLst>
              <a:ext uri="{FF2B5EF4-FFF2-40B4-BE49-F238E27FC236}">
                <a16:creationId xmlns:a16="http://schemas.microsoft.com/office/drawing/2014/main" id="{CDB8C3D2-18E8-48E2-B9BD-3EA91EA3828E}"/>
              </a:ext>
            </a:extLst>
          </p:cNvPr>
          <p:cNvGrpSpPr/>
          <p:nvPr/>
        </p:nvGrpSpPr>
        <p:grpSpPr>
          <a:xfrm>
            <a:off x="8782566" y="4719746"/>
            <a:ext cx="3094309" cy="1912937"/>
            <a:chOff x="7924799" y="4792663"/>
            <a:chExt cx="3094309" cy="1912937"/>
          </a:xfrm>
        </p:grpSpPr>
        <p:pic>
          <p:nvPicPr>
            <p:cNvPr id="4104" name="Picture 18">
              <a:extLst>
                <a:ext uri="{FF2B5EF4-FFF2-40B4-BE49-F238E27FC236}">
                  <a16:creationId xmlns:a16="http://schemas.microsoft.com/office/drawing/2014/main" id="{57E009EB-F4A6-4D64-B2CE-40FC7BA48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9" y="4792663"/>
              <a:ext cx="3094309" cy="191293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7746227-9781-4BBD-AA6F-B26AE3382FD1}"/>
                </a:ext>
              </a:extLst>
            </p:cNvPr>
            <p:cNvSpPr txBox="1"/>
            <p:nvPr/>
          </p:nvSpPr>
          <p:spPr>
            <a:xfrm>
              <a:off x="7924800" y="4826000"/>
              <a:ext cx="33020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7</a:t>
              </a:r>
            </a:p>
          </p:txBody>
        </p:sp>
      </p:grpSp>
      <p:grpSp>
        <p:nvGrpSpPr>
          <p:cNvPr id="7" name="Group 6">
            <a:extLst>
              <a:ext uri="{FF2B5EF4-FFF2-40B4-BE49-F238E27FC236}">
                <a16:creationId xmlns:a16="http://schemas.microsoft.com/office/drawing/2014/main" id="{A11F2EE1-E346-4D20-98BD-DD777F9E3D06}"/>
              </a:ext>
            </a:extLst>
          </p:cNvPr>
          <p:cNvGrpSpPr/>
          <p:nvPr/>
        </p:nvGrpSpPr>
        <p:grpSpPr>
          <a:xfrm>
            <a:off x="8782566" y="2410006"/>
            <a:ext cx="2985364" cy="2019415"/>
            <a:chOff x="4953000" y="4814888"/>
            <a:chExt cx="2836276" cy="2019415"/>
          </a:xfrm>
        </p:grpSpPr>
        <p:pic>
          <p:nvPicPr>
            <p:cNvPr id="4103" name="Picture 18">
              <a:extLst>
                <a:ext uri="{FF2B5EF4-FFF2-40B4-BE49-F238E27FC236}">
                  <a16:creationId xmlns:a16="http://schemas.microsoft.com/office/drawing/2014/main" id="{DF022828-669D-41BF-AC5A-51C85A4C5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814889"/>
              <a:ext cx="2836276" cy="201941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43E0F22-0E2D-41FC-94AE-62051B8B88CB}"/>
                </a:ext>
              </a:extLst>
            </p:cNvPr>
            <p:cNvSpPr txBox="1"/>
            <p:nvPr/>
          </p:nvSpPr>
          <p:spPr>
            <a:xfrm>
              <a:off x="4953000" y="4814888"/>
              <a:ext cx="33020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6</a:t>
              </a:r>
            </a:p>
          </p:txBody>
        </p:sp>
      </p:grpSp>
      <p:grpSp>
        <p:nvGrpSpPr>
          <p:cNvPr id="6" name="Group 5">
            <a:extLst>
              <a:ext uri="{FF2B5EF4-FFF2-40B4-BE49-F238E27FC236}">
                <a16:creationId xmlns:a16="http://schemas.microsoft.com/office/drawing/2014/main" id="{CB5D4BCE-F452-4087-85D7-495DB2FECFBB}"/>
              </a:ext>
            </a:extLst>
          </p:cNvPr>
          <p:cNvGrpSpPr/>
          <p:nvPr/>
        </p:nvGrpSpPr>
        <p:grpSpPr>
          <a:xfrm>
            <a:off x="8782567" y="135929"/>
            <a:ext cx="2906276" cy="2019414"/>
            <a:chOff x="1917700" y="4800601"/>
            <a:chExt cx="2906276" cy="2019414"/>
          </a:xfrm>
        </p:grpSpPr>
        <p:pic>
          <p:nvPicPr>
            <p:cNvPr id="4102" name="Picture 19">
              <a:extLst>
                <a:ext uri="{FF2B5EF4-FFF2-40B4-BE49-F238E27FC236}">
                  <a16:creationId xmlns:a16="http://schemas.microsoft.com/office/drawing/2014/main" id="{97E24FB9-AF5D-4C89-8310-62A053BAF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702" y="4800601"/>
              <a:ext cx="2906274" cy="201941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D394003-F547-4B8F-880C-84768CF86F98}"/>
                </a:ext>
              </a:extLst>
            </p:cNvPr>
            <p:cNvSpPr txBox="1"/>
            <p:nvPr/>
          </p:nvSpPr>
          <p:spPr>
            <a:xfrm>
              <a:off x="1917700" y="4802189"/>
              <a:ext cx="330200"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5</a:t>
              </a:r>
            </a:p>
          </p:txBody>
        </p:sp>
      </p:grpSp>
      <p:grpSp>
        <p:nvGrpSpPr>
          <p:cNvPr id="5" name="Group 4">
            <a:extLst>
              <a:ext uri="{FF2B5EF4-FFF2-40B4-BE49-F238E27FC236}">
                <a16:creationId xmlns:a16="http://schemas.microsoft.com/office/drawing/2014/main" id="{CECCBF2E-74AD-4240-9438-50F48D6268C0}"/>
              </a:ext>
            </a:extLst>
          </p:cNvPr>
          <p:cNvGrpSpPr/>
          <p:nvPr/>
        </p:nvGrpSpPr>
        <p:grpSpPr>
          <a:xfrm>
            <a:off x="4297503" y="4373584"/>
            <a:ext cx="3441910" cy="2149179"/>
            <a:chOff x="6711950" y="2716213"/>
            <a:chExt cx="3642484" cy="2446439"/>
          </a:xfrm>
        </p:grpSpPr>
        <p:pic>
          <p:nvPicPr>
            <p:cNvPr id="4101" name="Picture 18">
              <a:extLst>
                <a:ext uri="{FF2B5EF4-FFF2-40B4-BE49-F238E27FC236}">
                  <a16:creationId xmlns:a16="http://schemas.microsoft.com/office/drawing/2014/main" id="{C30BAA63-3107-4DF4-A7D7-6C77A1DF87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6956" y="2746117"/>
              <a:ext cx="3627478" cy="24165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20F0C36-AA66-403F-8777-DA023430D585}"/>
                </a:ext>
              </a:extLst>
            </p:cNvPr>
            <p:cNvSpPr txBox="1"/>
            <p:nvPr/>
          </p:nvSpPr>
          <p:spPr>
            <a:xfrm>
              <a:off x="6711950" y="2716213"/>
              <a:ext cx="33020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4</a:t>
              </a:r>
            </a:p>
          </p:txBody>
        </p:sp>
      </p:grpSp>
      <p:grpSp>
        <p:nvGrpSpPr>
          <p:cNvPr id="3" name="Group 2">
            <a:extLst>
              <a:ext uri="{FF2B5EF4-FFF2-40B4-BE49-F238E27FC236}">
                <a16:creationId xmlns:a16="http://schemas.microsoft.com/office/drawing/2014/main" id="{47F5A312-1C01-4C1C-9263-B028E3A5EE2C}"/>
              </a:ext>
            </a:extLst>
          </p:cNvPr>
          <p:cNvGrpSpPr/>
          <p:nvPr/>
        </p:nvGrpSpPr>
        <p:grpSpPr>
          <a:xfrm>
            <a:off x="4311683" y="1763432"/>
            <a:ext cx="3451168" cy="2122909"/>
            <a:chOff x="2232025" y="2636162"/>
            <a:chExt cx="3652281" cy="2416535"/>
          </a:xfrm>
        </p:grpSpPr>
        <p:pic>
          <p:nvPicPr>
            <p:cNvPr id="4100" name="Picture 18">
              <a:extLst>
                <a:ext uri="{FF2B5EF4-FFF2-40B4-BE49-F238E27FC236}">
                  <a16:creationId xmlns:a16="http://schemas.microsoft.com/office/drawing/2014/main" id="{3A8FCE1D-347A-4FD4-8BF2-4E344C23F0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2025" y="2636162"/>
              <a:ext cx="3652281" cy="24165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775C2C7-E894-4C9C-8B43-3189CBEDF36F}"/>
                </a:ext>
              </a:extLst>
            </p:cNvPr>
            <p:cNvSpPr txBox="1"/>
            <p:nvPr/>
          </p:nvSpPr>
          <p:spPr>
            <a:xfrm>
              <a:off x="2232025" y="2706689"/>
              <a:ext cx="330200"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3</a:t>
              </a:r>
            </a:p>
          </p:txBody>
        </p:sp>
      </p:grpSp>
      <p:grpSp>
        <p:nvGrpSpPr>
          <p:cNvPr id="4" name="Group 3">
            <a:extLst>
              <a:ext uri="{FF2B5EF4-FFF2-40B4-BE49-F238E27FC236}">
                <a16:creationId xmlns:a16="http://schemas.microsoft.com/office/drawing/2014/main" id="{79CCEA08-FDA7-40DD-ADE4-7AD088629BCA}"/>
              </a:ext>
            </a:extLst>
          </p:cNvPr>
          <p:cNvGrpSpPr/>
          <p:nvPr/>
        </p:nvGrpSpPr>
        <p:grpSpPr>
          <a:xfrm>
            <a:off x="254870" y="4373584"/>
            <a:ext cx="3466175" cy="2259099"/>
            <a:chOff x="6496257" y="689492"/>
            <a:chExt cx="3668163" cy="2571562"/>
          </a:xfrm>
        </p:grpSpPr>
        <p:pic>
          <p:nvPicPr>
            <p:cNvPr id="4099" name="Picture 28">
              <a:extLst>
                <a:ext uri="{FF2B5EF4-FFF2-40B4-BE49-F238E27FC236}">
                  <a16:creationId xmlns:a16="http://schemas.microsoft.com/office/drawing/2014/main" id="{49262CBC-C196-44AB-B302-A676BBEDF2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6257" y="689492"/>
              <a:ext cx="3668163" cy="257156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DB057D5-2F1A-434E-8274-F8253057D7F6}"/>
                </a:ext>
              </a:extLst>
            </p:cNvPr>
            <p:cNvSpPr txBox="1"/>
            <p:nvPr/>
          </p:nvSpPr>
          <p:spPr>
            <a:xfrm>
              <a:off x="6496257" y="689492"/>
              <a:ext cx="330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solidFill>
                    <a:schemeClr val="accent1"/>
                  </a:solidFill>
                </a:rPr>
                <a:t>2</a:t>
              </a:r>
            </a:p>
          </p:txBody>
        </p:sp>
      </p:grpSp>
      <p:sp>
        <p:nvSpPr>
          <p:cNvPr id="30" name="TextBox 29">
            <a:extLst>
              <a:ext uri="{FF2B5EF4-FFF2-40B4-BE49-F238E27FC236}">
                <a16:creationId xmlns:a16="http://schemas.microsoft.com/office/drawing/2014/main" id="{53D7217A-E2E1-42B8-A1F7-C2AC0E4E6506}"/>
              </a:ext>
            </a:extLst>
          </p:cNvPr>
          <p:cNvSpPr txBox="1"/>
          <p:nvPr/>
        </p:nvSpPr>
        <p:spPr>
          <a:xfrm>
            <a:off x="167389" y="172701"/>
            <a:ext cx="8119361" cy="1200329"/>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a:defRPr/>
            </a:pPr>
            <a:r>
              <a:rPr lang="en-US" sz="3600" b="1">
                <a:solidFill>
                  <a:schemeClr val="accent2">
                    <a:lumMod val="75000"/>
                  </a:schemeClr>
                </a:solidFill>
              </a:rPr>
              <a:t>Việc làm nào có lợi, việc làm nào có hại đối với cơ quan thần kinh.</a:t>
            </a:r>
            <a:endParaRPr lang="en-US" sz="3600" b="1" dirty="0">
              <a:solidFill>
                <a:schemeClr val="accent2">
                  <a:lumMod val="75000"/>
                </a:schemeClr>
              </a:solidFill>
            </a:endParaRPr>
          </a:p>
        </p:txBody>
      </p:sp>
      <p:sp>
        <p:nvSpPr>
          <p:cNvPr id="24" name="TextBox 23">
            <a:extLst>
              <a:ext uri="{FF2B5EF4-FFF2-40B4-BE49-F238E27FC236}">
                <a16:creationId xmlns:a16="http://schemas.microsoft.com/office/drawing/2014/main" id="{E4690456-A06C-48C7-90BF-49B377388FB6}"/>
              </a:ext>
            </a:extLst>
          </p:cNvPr>
          <p:cNvSpPr txBox="1"/>
          <p:nvPr/>
        </p:nvSpPr>
        <p:spPr>
          <a:xfrm>
            <a:off x="2142384" y="3516454"/>
            <a:ext cx="1563687"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b="1" i="1" dirty="0">
                <a:solidFill>
                  <a:schemeClr val="accent1"/>
                </a:solidFill>
              </a:rPr>
              <a:t>Ngủ đủ giấc</a:t>
            </a:r>
          </a:p>
        </p:txBody>
      </p:sp>
      <p:sp>
        <p:nvSpPr>
          <p:cNvPr id="25" name="TextBox 24">
            <a:extLst>
              <a:ext uri="{FF2B5EF4-FFF2-40B4-BE49-F238E27FC236}">
                <a16:creationId xmlns:a16="http://schemas.microsoft.com/office/drawing/2014/main" id="{03FD8BAE-6D1C-4147-A745-C23F84FD18B4}"/>
              </a:ext>
            </a:extLst>
          </p:cNvPr>
          <p:cNvSpPr txBox="1"/>
          <p:nvPr/>
        </p:nvSpPr>
        <p:spPr>
          <a:xfrm>
            <a:off x="2300627" y="6120842"/>
            <a:ext cx="1468437"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b="1" i="1" dirty="0">
                <a:solidFill>
                  <a:schemeClr val="accent1"/>
                </a:solidFill>
              </a:rPr>
              <a:t>Tắm biển</a:t>
            </a:r>
          </a:p>
        </p:txBody>
      </p:sp>
      <p:sp>
        <p:nvSpPr>
          <p:cNvPr id="26" name="TextBox 25">
            <a:extLst>
              <a:ext uri="{FF2B5EF4-FFF2-40B4-BE49-F238E27FC236}">
                <a16:creationId xmlns:a16="http://schemas.microsoft.com/office/drawing/2014/main" id="{510E5287-9726-4F5E-A72D-56EAE653B6EC}"/>
              </a:ext>
            </a:extLst>
          </p:cNvPr>
          <p:cNvSpPr txBox="1"/>
          <p:nvPr/>
        </p:nvSpPr>
        <p:spPr>
          <a:xfrm>
            <a:off x="5758213" y="3480412"/>
            <a:ext cx="198120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b="1" i="1" dirty="0">
                <a:solidFill>
                  <a:schemeClr val="accent1"/>
                </a:solidFill>
              </a:rPr>
              <a:t>Đọc sách khuya</a:t>
            </a:r>
          </a:p>
        </p:txBody>
      </p:sp>
      <p:sp>
        <p:nvSpPr>
          <p:cNvPr id="27" name="TextBox 26">
            <a:extLst>
              <a:ext uri="{FF2B5EF4-FFF2-40B4-BE49-F238E27FC236}">
                <a16:creationId xmlns:a16="http://schemas.microsoft.com/office/drawing/2014/main" id="{AFF23381-859E-45AC-9E53-0D4A0D41CA3F}"/>
              </a:ext>
            </a:extLst>
          </p:cNvPr>
          <p:cNvSpPr txBox="1"/>
          <p:nvPr/>
        </p:nvSpPr>
        <p:spPr>
          <a:xfrm>
            <a:off x="6162651" y="6154463"/>
            <a:ext cx="160020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b="1" i="1" dirty="0">
                <a:solidFill>
                  <a:schemeClr val="accent1"/>
                </a:solidFill>
              </a:rPr>
              <a:t>Chơi điện tử</a:t>
            </a:r>
          </a:p>
        </p:txBody>
      </p:sp>
      <p:sp>
        <p:nvSpPr>
          <p:cNvPr id="28" name="TextBox 27">
            <a:extLst>
              <a:ext uri="{FF2B5EF4-FFF2-40B4-BE49-F238E27FC236}">
                <a16:creationId xmlns:a16="http://schemas.microsoft.com/office/drawing/2014/main" id="{00699E01-6A72-408B-A50A-2F3371A27E47}"/>
              </a:ext>
            </a:extLst>
          </p:cNvPr>
          <p:cNvSpPr txBox="1"/>
          <p:nvPr/>
        </p:nvSpPr>
        <p:spPr>
          <a:xfrm>
            <a:off x="9936243" y="1803710"/>
            <a:ext cx="175260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b="1" i="1" dirty="0">
                <a:solidFill>
                  <a:schemeClr val="accent1"/>
                </a:solidFill>
              </a:rPr>
              <a:t>Xem văn nghệ</a:t>
            </a:r>
          </a:p>
        </p:txBody>
      </p:sp>
      <p:sp>
        <p:nvSpPr>
          <p:cNvPr id="29" name="TextBox 28">
            <a:extLst>
              <a:ext uri="{FF2B5EF4-FFF2-40B4-BE49-F238E27FC236}">
                <a16:creationId xmlns:a16="http://schemas.microsoft.com/office/drawing/2014/main" id="{8A968D33-D33B-415D-BC38-BB1D7375DD44}"/>
              </a:ext>
            </a:extLst>
          </p:cNvPr>
          <p:cNvSpPr txBox="1"/>
          <p:nvPr/>
        </p:nvSpPr>
        <p:spPr>
          <a:xfrm>
            <a:off x="9589880" y="4088622"/>
            <a:ext cx="217805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b="1" i="1" dirty="0">
                <a:solidFill>
                  <a:schemeClr val="accent1"/>
                </a:solidFill>
              </a:rPr>
              <a:t>Được yêu thương</a:t>
            </a:r>
          </a:p>
        </p:txBody>
      </p:sp>
      <p:sp>
        <p:nvSpPr>
          <p:cNvPr id="31" name="TextBox 30">
            <a:extLst>
              <a:ext uri="{FF2B5EF4-FFF2-40B4-BE49-F238E27FC236}">
                <a16:creationId xmlns:a16="http://schemas.microsoft.com/office/drawing/2014/main" id="{B66D5CCA-E553-4917-8C07-DD3238D34122}"/>
              </a:ext>
            </a:extLst>
          </p:cNvPr>
          <p:cNvSpPr txBox="1"/>
          <p:nvPr/>
        </p:nvSpPr>
        <p:spPr>
          <a:xfrm>
            <a:off x="9827792" y="6247516"/>
            <a:ext cx="2057400" cy="3810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b="1" i="1" dirty="0">
                <a:solidFill>
                  <a:schemeClr val="accent1"/>
                </a:solidFill>
              </a:rPr>
              <a:t>Bị đánh mắng</a:t>
            </a:r>
          </a:p>
        </p:txBody>
      </p:sp>
    </p:spTree>
    <p:extLst>
      <p:ext uri="{BB962C8B-B14F-4D97-AF65-F5344CB8AC3E}">
        <p14:creationId xmlns:p14="http://schemas.microsoft.com/office/powerpoint/2010/main" val="3686448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C0A983-7743-4E3A-B33E-71599AD5B9F1}"/>
              </a:ext>
            </a:extLst>
          </p:cNvPr>
          <p:cNvSpPr txBox="1"/>
          <p:nvPr/>
        </p:nvSpPr>
        <p:spPr>
          <a:xfrm>
            <a:off x="2886075" y="5748533"/>
            <a:ext cx="280035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defRPr/>
            </a:pPr>
            <a:r>
              <a:rPr lang="en-US" sz="3600" b="1" dirty="0"/>
              <a:t>Ngủ đủ giấc</a:t>
            </a:r>
          </a:p>
        </p:txBody>
      </p:sp>
      <p:grpSp>
        <p:nvGrpSpPr>
          <p:cNvPr id="4" name="Group 3">
            <a:extLst>
              <a:ext uri="{FF2B5EF4-FFF2-40B4-BE49-F238E27FC236}">
                <a16:creationId xmlns:a16="http://schemas.microsoft.com/office/drawing/2014/main" id="{29923F04-BD76-4B64-9590-B925A0F0E431}"/>
              </a:ext>
            </a:extLst>
          </p:cNvPr>
          <p:cNvGrpSpPr/>
          <p:nvPr/>
        </p:nvGrpSpPr>
        <p:grpSpPr>
          <a:xfrm>
            <a:off x="699194" y="757726"/>
            <a:ext cx="6320732" cy="4500073"/>
            <a:chOff x="2260600" y="515324"/>
            <a:chExt cx="3770915" cy="2056862"/>
          </a:xfrm>
        </p:grpSpPr>
        <p:pic>
          <p:nvPicPr>
            <p:cNvPr id="6" name="Picture 20">
              <a:extLst>
                <a:ext uri="{FF2B5EF4-FFF2-40B4-BE49-F238E27FC236}">
                  <a16:creationId xmlns:a16="http://schemas.microsoft.com/office/drawing/2014/main" id="{55F24811-BCEE-4754-8A0E-B5E91B8B3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515324"/>
              <a:ext cx="3770915" cy="205686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5DC4F3-E5EC-43AE-B9D6-908391ECE54C}"/>
                </a:ext>
              </a:extLst>
            </p:cNvPr>
            <p:cNvSpPr txBox="1"/>
            <p:nvPr/>
          </p:nvSpPr>
          <p:spPr>
            <a:xfrm>
              <a:off x="2260600" y="515324"/>
              <a:ext cx="327694" cy="26728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3200" b="1" dirty="0">
                  <a:solidFill>
                    <a:schemeClr val="accent1"/>
                  </a:solidFill>
                </a:rPr>
                <a:t>1</a:t>
              </a:r>
            </a:p>
          </p:txBody>
        </p:sp>
      </p:grpSp>
      <p:pic>
        <p:nvPicPr>
          <p:cNvPr id="9" name="Picture 8" descr="Like Bee">
            <a:extLst>
              <a:ext uri="{FF2B5EF4-FFF2-40B4-BE49-F238E27FC236}">
                <a16:creationId xmlns:a16="http://schemas.microsoft.com/office/drawing/2014/main" id="{A3FEEF7B-4E36-483D-8947-BFA84A5517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032" y="1342501"/>
            <a:ext cx="3533774" cy="3533774"/>
          </a:xfrm>
          <a:prstGeom prst="rect">
            <a:avLst/>
          </a:prstGeom>
        </p:spPr>
      </p:pic>
    </p:spTree>
  </p:cSld>
  <p:clrMapOvr>
    <a:masterClrMapping/>
  </p:clrMapOvr>
  <p:transition spd="med">
    <p:split orient="vert"/>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80CD30-051E-4FBD-8782-8FC75934DBBD}"/>
              </a:ext>
            </a:extLst>
          </p:cNvPr>
          <p:cNvSpPr txBox="1"/>
          <p:nvPr/>
        </p:nvSpPr>
        <p:spPr>
          <a:xfrm>
            <a:off x="2912704" y="5838825"/>
            <a:ext cx="2735261"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4000" b="1" dirty="0"/>
              <a:t>Tắm biển</a:t>
            </a:r>
          </a:p>
        </p:txBody>
      </p:sp>
      <p:grpSp>
        <p:nvGrpSpPr>
          <p:cNvPr id="4" name="Group 3">
            <a:extLst>
              <a:ext uri="{FF2B5EF4-FFF2-40B4-BE49-F238E27FC236}">
                <a16:creationId xmlns:a16="http://schemas.microsoft.com/office/drawing/2014/main" id="{ACF3BF51-5D9D-456E-8B09-8238008AAD1D}"/>
              </a:ext>
            </a:extLst>
          </p:cNvPr>
          <p:cNvGrpSpPr/>
          <p:nvPr/>
        </p:nvGrpSpPr>
        <p:grpSpPr>
          <a:xfrm>
            <a:off x="750170" y="903841"/>
            <a:ext cx="7060330" cy="4601610"/>
            <a:chOff x="6496257" y="632271"/>
            <a:chExt cx="7471764" cy="5238073"/>
          </a:xfrm>
        </p:grpSpPr>
        <p:pic>
          <p:nvPicPr>
            <p:cNvPr id="5" name="Picture 28">
              <a:extLst>
                <a:ext uri="{FF2B5EF4-FFF2-40B4-BE49-F238E27FC236}">
                  <a16:creationId xmlns:a16="http://schemas.microsoft.com/office/drawing/2014/main" id="{1B1BF62A-1014-4E08-A12E-21B6F3472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257" y="632271"/>
              <a:ext cx="7471764" cy="523807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90CF8A-1AA4-4BD9-B921-63344E77135E}"/>
                </a:ext>
              </a:extLst>
            </p:cNvPr>
            <p:cNvSpPr txBox="1"/>
            <p:nvPr/>
          </p:nvSpPr>
          <p:spPr>
            <a:xfrm>
              <a:off x="6496257" y="689492"/>
              <a:ext cx="617323" cy="73572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3600" b="1" dirty="0">
                  <a:solidFill>
                    <a:schemeClr val="accent1"/>
                  </a:solidFill>
                </a:rPr>
                <a:t>2</a:t>
              </a:r>
            </a:p>
          </p:txBody>
        </p:sp>
      </p:grpSp>
      <p:pic>
        <p:nvPicPr>
          <p:cNvPr id="9" name="Picture 8" descr="Like Bee">
            <a:extLst>
              <a:ext uri="{FF2B5EF4-FFF2-40B4-BE49-F238E27FC236}">
                <a16:creationId xmlns:a16="http://schemas.microsoft.com/office/drawing/2014/main" id="{79973C84-4B29-4729-B981-6C8A8E093D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032" y="1342501"/>
            <a:ext cx="3533774" cy="3533774"/>
          </a:xfrm>
          <a:prstGeom prst="rect">
            <a:avLst/>
          </a:prstGeom>
        </p:spPr>
      </p:pic>
    </p:spTree>
  </p:cSld>
  <p:clrMapOvr>
    <a:masterClrMapping/>
  </p:clrMapOvr>
  <p:transition>
    <p:split/>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6E7CD1-562E-4B6B-AD5E-7253341126F9}"/>
              </a:ext>
            </a:extLst>
          </p:cNvPr>
          <p:cNvSpPr txBox="1"/>
          <p:nvPr/>
        </p:nvSpPr>
        <p:spPr>
          <a:xfrm>
            <a:off x="1898665" y="5507744"/>
            <a:ext cx="4480235" cy="830997"/>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4800" b="1" dirty="0"/>
              <a:t>Đọc sách khuya</a:t>
            </a:r>
          </a:p>
        </p:txBody>
      </p:sp>
      <p:grpSp>
        <p:nvGrpSpPr>
          <p:cNvPr id="4" name="Group 3">
            <a:extLst>
              <a:ext uri="{FF2B5EF4-FFF2-40B4-BE49-F238E27FC236}">
                <a16:creationId xmlns:a16="http://schemas.microsoft.com/office/drawing/2014/main" id="{ACC41028-3919-44CF-AEBE-7FAD6F4F61D9}"/>
              </a:ext>
            </a:extLst>
          </p:cNvPr>
          <p:cNvGrpSpPr/>
          <p:nvPr/>
        </p:nvGrpSpPr>
        <p:grpSpPr>
          <a:xfrm>
            <a:off x="787432" y="934757"/>
            <a:ext cx="6702703" cy="4123018"/>
            <a:chOff x="2232024" y="2636162"/>
            <a:chExt cx="7093295" cy="4693285"/>
          </a:xfrm>
        </p:grpSpPr>
        <p:pic>
          <p:nvPicPr>
            <p:cNvPr id="5" name="Picture 18">
              <a:extLst>
                <a:ext uri="{FF2B5EF4-FFF2-40B4-BE49-F238E27FC236}">
                  <a16:creationId xmlns:a16="http://schemas.microsoft.com/office/drawing/2014/main" id="{2B79B7D7-2AF7-4D1F-B013-5F1279134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024" y="2636162"/>
              <a:ext cx="7093295" cy="469328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2BD3E8-3730-48DC-A76A-336346EB2FB3}"/>
                </a:ext>
              </a:extLst>
            </p:cNvPr>
            <p:cNvSpPr txBox="1"/>
            <p:nvPr/>
          </p:nvSpPr>
          <p:spPr>
            <a:xfrm>
              <a:off x="2232024" y="2706688"/>
              <a:ext cx="497248" cy="66565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3200" b="1" dirty="0">
                  <a:solidFill>
                    <a:schemeClr val="accent1"/>
                  </a:solidFill>
                </a:rPr>
                <a:t>3</a:t>
              </a:r>
            </a:p>
          </p:txBody>
        </p:sp>
      </p:grpSp>
      <p:pic>
        <p:nvPicPr>
          <p:cNvPr id="7" name="Picture 6" descr="Stop Bee">
            <a:extLst>
              <a:ext uri="{FF2B5EF4-FFF2-40B4-BE49-F238E27FC236}">
                <a16:creationId xmlns:a16="http://schemas.microsoft.com/office/drawing/2014/main" id="{4DFE4A3E-1291-49BF-8752-B3F0A1A5D2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0794" y="1662113"/>
            <a:ext cx="3533774" cy="3533774"/>
          </a:xfrm>
          <a:prstGeom prst="rect">
            <a:avLst/>
          </a:prstGeom>
        </p:spPr>
      </p:pic>
    </p:spTree>
  </p:cSld>
  <p:clrMapOvr>
    <a:masterClrMapping/>
  </p:clrMapOvr>
  <p:transition spd="med">
    <p:wipe dir="d"/>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D4DA2A-F9C6-48C7-8B7F-EB991CFBC6E8}"/>
              </a:ext>
            </a:extLst>
          </p:cNvPr>
          <p:cNvSpPr txBox="1"/>
          <p:nvPr/>
        </p:nvSpPr>
        <p:spPr>
          <a:xfrm>
            <a:off x="2971875" y="5640951"/>
            <a:ext cx="3334485"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4000" b="1" dirty="0"/>
              <a:t>Chơi điện tử</a:t>
            </a:r>
          </a:p>
        </p:txBody>
      </p:sp>
      <p:grpSp>
        <p:nvGrpSpPr>
          <p:cNvPr id="5" name="Group 4">
            <a:extLst>
              <a:ext uri="{FF2B5EF4-FFF2-40B4-BE49-F238E27FC236}">
                <a16:creationId xmlns:a16="http://schemas.microsoft.com/office/drawing/2014/main" id="{07299D47-31FF-433F-9053-FDE068BA6176}"/>
              </a:ext>
            </a:extLst>
          </p:cNvPr>
          <p:cNvGrpSpPr/>
          <p:nvPr/>
        </p:nvGrpSpPr>
        <p:grpSpPr>
          <a:xfrm>
            <a:off x="1259027" y="601684"/>
            <a:ext cx="6732447" cy="4627541"/>
            <a:chOff x="6711950" y="2716213"/>
            <a:chExt cx="3642484" cy="2446439"/>
          </a:xfrm>
        </p:grpSpPr>
        <p:pic>
          <p:nvPicPr>
            <p:cNvPr id="6" name="Picture 18">
              <a:extLst>
                <a:ext uri="{FF2B5EF4-FFF2-40B4-BE49-F238E27FC236}">
                  <a16:creationId xmlns:a16="http://schemas.microsoft.com/office/drawing/2014/main" id="{A6A41EC6-3B3B-4D7F-B308-65D0BA14D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956" y="2746117"/>
              <a:ext cx="3627478" cy="24165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1A7EC6-6EB2-4488-B41D-CCFB0591EC52}"/>
                </a:ext>
              </a:extLst>
            </p:cNvPr>
            <p:cNvSpPr txBox="1"/>
            <p:nvPr/>
          </p:nvSpPr>
          <p:spPr>
            <a:xfrm>
              <a:off x="6711950" y="2716213"/>
              <a:ext cx="330200" cy="40678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4400" b="1" dirty="0">
                  <a:solidFill>
                    <a:schemeClr val="accent1"/>
                  </a:solidFill>
                </a:rPr>
                <a:t>4</a:t>
              </a:r>
            </a:p>
          </p:txBody>
        </p:sp>
      </p:grpSp>
      <p:pic>
        <p:nvPicPr>
          <p:cNvPr id="9" name="Picture 8" descr="Stop Bee">
            <a:extLst>
              <a:ext uri="{FF2B5EF4-FFF2-40B4-BE49-F238E27FC236}">
                <a16:creationId xmlns:a16="http://schemas.microsoft.com/office/drawing/2014/main" id="{7EAD3F36-E6DB-409B-8975-42B0E92DD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1525" y="1662113"/>
            <a:ext cx="3533774" cy="3533774"/>
          </a:xfrm>
          <a:prstGeom prst="rect">
            <a:avLst/>
          </a:prstGeom>
        </p:spPr>
      </p:pic>
    </p:spTree>
  </p:cSld>
  <p:clrMapOvr>
    <a:masterClrMapping/>
  </p:clrMapOvr>
  <p:transition spd="med">
    <p:wipe dir="r"/>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16C3E4-6328-47EF-AC97-207CAD84EE19}"/>
              </a:ext>
            </a:extLst>
          </p:cNvPr>
          <p:cNvSpPr txBox="1"/>
          <p:nvPr/>
        </p:nvSpPr>
        <p:spPr>
          <a:xfrm>
            <a:off x="2752725" y="5616689"/>
            <a:ext cx="3343275"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4000" b="1" dirty="0"/>
              <a:t>Xem văn nghệ</a:t>
            </a:r>
          </a:p>
        </p:txBody>
      </p:sp>
      <p:grpSp>
        <p:nvGrpSpPr>
          <p:cNvPr id="4" name="Group 3">
            <a:extLst>
              <a:ext uri="{FF2B5EF4-FFF2-40B4-BE49-F238E27FC236}">
                <a16:creationId xmlns:a16="http://schemas.microsoft.com/office/drawing/2014/main" id="{369E6E3F-0806-45B8-A0AF-064953A505C4}"/>
              </a:ext>
            </a:extLst>
          </p:cNvPr>
          <p:cNvGrpSpPr/>
          <p:nvPr/>
        </p:nvGrpSpPr>
        <p:grpSpPr>
          <a:xfrm>
            <a:off x="1362592" y="1009536"/>
            <a:ext cx="6086546" cy="4229214"/>
            <a:chOff x="1917700" y="4800601"/>
            <a:chExt cx="6086546" cy="4229214"/>
          </a:xfrm>
        </p:grpSpPr>
        <p:pic>
          <p:nvPicPr>
            <p:cNvPr id="6" name="Picture 19">
              <a:extLst>
                <a:ext uri="{FF2B5EF4-FFF2-40B4-BE49-F238E27FC236}">
                  <a16:creationId xmlns:a16="http://schemas.microsoft.com/office/drawing/2014/main" id="{EC3B270E-BFEB-4019-B957-468487AA2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1" y="4800601"/>
              <a:ext cx="6086545" cy="422921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81CE10-C466-41C6-8910-C17D39268587}"/>
                </a:ext>
              </a:extLst>
            </p:cNvPr>
            <p:cNvSpPr txBox="1"/>
            <p:nvPr/>
          </p:nvSpPr>
          <p:spPr>
            <a:xfrm>
              <a:off x="1917700" y="4802189"/>
              <a:ext cx="580508"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3600" b="1" dirty="0">
                  <a:solidFill>
                    <a:schemeClr val="accent1"/>
                  </a:solidFill>
                </a:rPr>
                <a:t>5</a:t>
              </a:r>
            </a:p>
          </p:txBody>
        </p:sp>
      </p:grpSp>
      <p:pic>
        <p:nvPicPr>
          <p:cNvPr id="8" name="Picture 7" descr="Like Bee">
            <a:extLst>
              <a:ext uri="{FF2B5EF4-FFF2-40B4-BE49-F238E27FC236}">
                <a16:creationId xmlns:a16="http://schemas.microsoft.com/office/drawing/2014/main" id="{399497DB-DB60-4E35-90F8-543EF678D6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032" y="1342501"/>
            <a:ext cx="3533774" cy="3533774"/>
          </a:xfrm>
          <a:prstGeom prst="rect">
            <a:avLst/>
          </a:prstGeom>
        </p:spPr>
      </p:pic>
    </p:spTree>
  </p:cSld>
  <p:clrMapOvr>
    <a:masterClrMapping/>
  </p:clrMapOvr>
  <p:transition spd="med">
    <p:wipe dir="u"/>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14347F-BB8F-4235-9360-B603EE38144C}"/>
              </a:ext>
            </a:extLst>
          </p:cNvPr>
          <p:cNvSpPr txBox="1"/>
          <p:nvPr/>
        </p:nvSpPr>
        <p:spPr>
          <a:xfrm>
            <a:off x="2209312" y="5808551"/>
            <a:ext cx="4429125"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4000" dirty="0"/>
              <a:t>Được yêu thương</a:t>
            </a:r>
          </a:p>
        </p:txBody>
      </p:sp>
      <p:grpSp>
        <p:nvGrpSpPr>
          <p:cNvPr id="4" name="Group 3">
            <a:extLst>
              <a:ext uri="{FF2B5EF4-FFF2-40B4-BE49-F238E27FC236}">
                <a16:creationId xmlns:a16="http://schemas.microsoft.com/office/drawing/2014/main" id="{26ED02E3-EB90-4E04-8C78-BA220B3137E7}"/>
              </a:ext>
            </a:extLst>
          </p:cNvPr>
          <p:cNvGrpSpPr/>
          <p:nvPr/>
        </p:nvGrpSpPr>
        <p:grpSpPr>
          <a:xfrm>
            <a:off x="953016" y="695506"/>
            <a:ext cx="6941719" cy="4695643"/>
            <a:chOff x="4953000" y="4814888"/>
            <a:chExt cx="6595052" cy="4695643"/>
          </a:xfrm>
        </p:grpSpPr>
        <p:pic>
          <p:nvPicPr>
            <p:cNvPr id="6" name="Picture 18">
              <a:extLst>
                <a:ext uri="{FF2B5EF4-FFF2-40B4-BE49-F238E27FC236}">
                  <a16:creationId xmlns:a16="http://schemas.microsoft.com/office/drawing/2014/main" id="{11BC2AC8-9AF7-4F10-B7BF-536F6A81C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814888"/>
              <a:ext cx="6595052" cy="469564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F1A5FB0-220C-4A19-A146-0F1C20A928D4}"/>
                </a:ext>
              </a:extLst>
            </p:cNvPr>
            <p:cNvSpPr txBox="1"/>
            <p:nvPr/>
          </p:nvSpPr>
          <p:spPr>
            <a:xfrm>
              <a:off x="4953000" y="4814888"/>
              <a:ext cx="551519"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4000" b="1" dirty="0">
                  <a:solidFill>
                    <a:schemeClr val="accent1"/>
                  </a:solidFill>
                </a:rPr>
                <a:t>6</a:t>
              </a:r>
            </a:p>
          </p:txBody>
        </p:sp>
      </p:grpSp>
      <p:pic>
        <p:nvPicPr>
          <p:cNvPr id="8" name="Picture 7" descr="Like Bee">
            <a:extLst>
              <a:ext uri="{FF2B5EF4-FFF2-40B4-BE49-F238E27FC236}">
                <a16:creationId xmlns:a16="http://schemas.microsoft.com/office/drawing/2014/main" id="{08705846-39D3-47FB-BA5F-18FAF3B43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032" y="1342501"/>
            <a:ext cx="3533774" cy="3533774"/>
          </a:xfrm>
          <a:prstGeom prst="rect">
            <a:avLst/>
          </a:prstGeom>
        </p:spPr>
      </p:pic>
    </p:spTree>
  </p:cSld>
  <p:clrMapOvr>
    <a:masterClrMapping/>
  </p:clrMapOvr>
  <p:transition spd="med">
    <p:wip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719</Words>
  <Application>Microsoft Office PowerPoint</Application>
  <PresentationFormat>Widescreen</PresentationFormat>
  <Paragraphs>167</Paragraphs>
  <Slides>29</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Yu Gothic UI</vt:lpstr>
      <vt:lpstr>.VnAristote</vt:lpstr>
      <vt:lpstr>Arial</vt:lpstr>
      <vt:lpstr>Calibri</vt:lpstr>
      <vt:lpstr>Calibri Light</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Bài 16:                   Vệ sinh thần kinh (tiếp theo) </vt:lpstr>
      <vt:lpstr>Quan sát tranh </vt:lpstr>
      <vt:lpstr>PowerPoint Presentation</vt:lpstr>
      <vt:lpstr>BẢNG THỐNG KÊ SỐ GIỜ NGỦ THEO LỨA TUỔI ĐƯỢC KHUYẾN NGHỊ NĂM 2021.</vt:lpstr>
      <vt:lpstr>PowerPoint Presentation</vt:lpstr>
      <vt:lpstr>Hoạt động 2: Lập thời gian biểu cá nhân hằng ngày </vt:lpstr>
      <vt:lpstr>Hoạt động 2: Lập thời gian biểu cá nhân hằng ngày</vt:lpstr>
      <vt:lpstr>PowerPoint Presentation</vt:lpstr>
      <vt:lpstr>PowerPoint Presentation</vt:lpstr>
      <vt:lpstr>Để giữ vệ sinh hệ thần kinh ta cần: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Vinh Dang Duc</dc:creator>
  <cp:lastModifiedBy>Admin</cp:lastModifiedBy>
  <cp:revision>8</cp:revision>
  <dcterms:created xsi:type="dcterms:W3CDTF">2021-10-02T08:32:53Z</dcterms:created>
  <dcterms:modified xsi:type="dcterms:W3CDTF">2021-11-06T16:03:40Z</dcterms:modified>
</cp:coreProperties>
</file>